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slideLayouts/slideLayout12.xml" ContentType="application/vnd.openxmlformats-officedocument.presentationml.slideLayout+xml"/>
  <Override PartName="/ppt/theme/theme9.xml" ContentType="application/vnd.openxmlformats-officedocument.theme+xml"/>
  <Override PartName="/ppt/slideLayouts/slideLayout13.xml" ContentType="application/vnd.openxmlformats-officedocument.presentationml.slideLayout+xml"/>
  <Override PartName="/ppt/theme/theme10.xml" ContentType="application/vnd.openxmlformats-officedocument.theme+xml"/>
  <Override PartName="/ppt/slideLayouts/slideLayout14.xml" ContentType="application/vnd.openxmlformats-officedocument.presentationml.slideLayout+xml"/>
  <Override PartName="/ppt/theme/theme11.xml" ContentType="application/vnd.openxmlformats-officedocument.theme+xml"/>
  <Override PartName="/ppt/slideLayouts/slideLayout15.xml" ContentType="application/vnd.openxmlformats-officedocument.presentationml.slideLayout+xml"/>
  <Override PartName="/ppt/theme/theme12.xml" ContentType="application/vnd.openxmlformats-officedocument.theme+xml"/>
  <Override PartName="/ppt/slideLayouts/slideLayout16.xml" ContentType="application/vnd.openxmlformats-officedocument.presentationml.slideLayout+xml"/>
  <Override PartName="/ppt/theme/theme13.xml" ContentType="application/vnd.openxmlformats-officedocument.theme+xml"/>
  <Override PartName="/ppt/slideLayouts/slideLayout17.xml" ContentType="application/vnd.openxmlformats-officedocument.presentationml.slideLayout+xml"/>
  <Override PartName="/ppt/theme/theme14.xml" ContentType="application/vnd.openxmlformats-officedocument.theme+xml"/>
  <Override PartName="/ppt/slideLayouts/slideLayout18.xml" ContentType="application/vnd.openxmlformats-officedocument.presentationml.slideLayout+xml"/>
  <Override PartName="/ppt/theme/theme15.xml" ContentType="application/vnd.openxmlformats-officedocument.theme+xml"/>
  <Override PartName="/ppt/slideLayouts/slideLayout19.xml" ContentType="application/vnd.openxmlformats-officedocument.presentationml.slideLayout+xml"/>
  <Override PartName="/ppt/theme/theme16.xml" ContentType="application/vnd.openxmlformats-officedocument.theme+xml"/>
  <Override PartName="/ppt/slideLayouts/slideLayout20.xml" ContentType="application/vnd.openxmlformats-officedocument.presentationml.slideLayout+xml"/>
  <Override PartName="/ppt/theme/theme17.xml" ContentType="application/vnd.openxmlformats-officedocument.theme+xml"/>
  <Override PartName="/ppt/slideLayouts/slideLayout21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53" r:id="rId3"/>
    <p:sldMasterId id="2147483655" r:id="rId4"/>
    <p:sldMasterId id="2147483657" r:id="rId5"/>
    <p:sldMasterId id="2147483659" r:id="rId6"/>
    <p:sldMasterId id="2147483661" r:id="rId7"/>
    <p:sldMasterId id="2147483665" r:id="rId8"/>
    <p:sldMasterId id="2147483667" r:id="rId9"/>
    <p:sldMasterId id="2147483669" r:id="rId10"/>
    <p:sldMasterId id="2147483671" r:id="rId11"/>
    <p:sldMasterId id="2147483673" r:id="rId12"/>
    <p:sldMasterId id="2147483675" r:id="rId13"/>
    <p:sldMasterId id="2147483677" r:id="rId14"/>
    <p:sldMasterId id="2147483679" r:id="rId15"/>
    <p:sldMasterId id="2147483681" r:id="rId16"/>
    <p:sldMasterId id="2147483683" r:id="rId17"/>
    <p:sldMasterId id="2147483685" r:id="rId18"/>
  </p:sldMasterIdLst>
  <p:notesMasterIdLst>
    <p:notesMasterId r:id="rId40"/>
  </p:notesMasterIdLst>
  <p:handoutMasterIdLst>
    <p:handoutMasterId r:id="rId41"/>
  </p:handoutMasterIdLst>
  <p:sldIdLst>
    <p:sldId id="256" r:id="rId19"/>
    <p:sldId id="260" r:id="rId20"/>
    <p:sldId id="278" r:id="rId21"/>
    <p:sldId id="306" r:id="rId22"/>
    <p:sldId id="279" r:id="rId23"/>
    <p:sldId id="303" r:id="rId24"/>
    <p:sldId id="327" r:id="rId25"/>
    <p:sldId id="326" r:id="rId26"/>
    <p:sldId id="314" r:id="rId27"/>
    <p:sldId id="307" r:id="rId28"/>
    <p:sldId id="308" r:id="rId29"/>
    <p:sldId id="315" r:id="rId30"/>
    <p:sldId id="309" r:id="rId31"/>
    <p:sldId id="324" r:id="rId32"/>
    <p:sldId id="316" r:id="rId33"/>
    <p:sldId id="310" r:id="rId34"/>
    <p:sldId id="313" r:id="rId35"/>
    <p:sldId id="320" r:id="rId36"/>
    <p:sldId id="318" r:id="rId37"/>
    <p:sldId id="328" r:id="rId38"/>
    <p:sldId id="329" r:id="rId3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78">
          <p15:clr>
            <a:srgbClr val="A4A3A4"/>
          </p15:clr>
        </p15:guide>
        <p15:guide id="2" pos="39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E9C"/>
    <a:srgbClr val="FF4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4178"/>
        <p:guide pos="392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944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9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slide" Target="slides/slide19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53AFB2-9412-418A-BA2A-7BD8444E27B4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BE"/>
        </a:p>
      </dgm:t>
    </dgm:pt>
    <dgm:pt modelId="{0006653E-365E-4808-9849-FF5C6D542826}">
      <dgm:prSet custT="1"/>
      <dgm:spPr/>
      <dgm:t>
        <a:bodyPr/>
        <a:lstStyle/>
        <a:p>
          <a:pPr rtl="0"/>
          <a:r>
            <a:rPr lang="fr-BE" sz="1800" dirty="0" err="1" smtClean="0"/>
            <a:t>Higher</a:t>
          </a:r>
          <a:r>
            <a:rPr lang="fr-BE" sz="1800" dirty="0" smtClean="0"/>
            <a:t> </a:t>
          </a:r>
          <a:r>
            <a:rPr lang="fr-BE" sz="1800" dirty="0" err="1" smtClean="0"/>
            <a:t>risk</a:t>
          </a:r>
          <a:r>
            <a:rPr lang="fr-BE" sz="1800" dirty="0" smtClean="0"/>
            <a:t> </a:t>
          </a:r>
          <a:endParaRPr lang="fr-BE" sz="1800" dirty="0"/>
        </a:p>
      </dgm:t>
    </dgm:pt>
    <dgm:pt modelId="{CCA8C3A9-700C-4E27-B960-99D80E45AF30}" type="parTrans" cxnId="{F35B194A-C1E7-4737-99E7-4F072FE311A0}">
      <dgm:prSet/>
      <dgm:spPr/>
      <dgm:t>
        <a:bodyPr/>
        <a:lstStyle/>
        <a:p>
          <a:endParaRPr lang="fr-BE"/>
        </a:p>
      </dgm:t>
    </dgm:pt>
    <dgm:pt modelId="{CE2D86F3-AB76-4516-8920-FE15BF0D91FD}" type="sibTrans" cxnId="{F35B194A-C1E7-4737-99E7-4F072FE311A0}">
      <dgm:prSet/>
      <dgm:spPr/>
      <dgm:t>
        <a:bodyPr/>
        <a:lstStyle/>
        <a:p>
          <a:endParaRPr lang="fr-BE"/>
        </a:p>
      </dgm:t>
    </dgm:pt>
    <dgm:pt modelId="{D8286196-C152-418B-88EB-1AF6C53B59C5}">
      <dgm:prSet custT="1"/>
      <dgm:spPr/>
      <dgm:t>
        <a:bodyPr/>
        <a:lstStyle/>
        <a:p>
          <a:pPr rtl="0"/>
          <a:r>
            <a:rPr lang="fr-BE" sz="1800" dirty="0" smtClean="0"/>
            <a:t>Medium </a:t>
          </a:r>
          <a:r>
            <a:rPr lang="fr-BE" sz="1800" dirty="0" err="1" smtClean="0"/>
            <a:t>risk</a:t>
          </a:r>
          <a:r>
            <a:rPr lang="fr-BE" sz="1800" dirty="0" smtClean="0"/>
            <a:t> </a:t>
          </a:r>
          <a:endParaRPr lang="fr-BE" sz="1800" dirty="0"/>
        </a:p>
      </dgm:t>
    </dgm:pt>
    <dgm:pt modelId="{CC3559F4-BB38-4592-88E9-6BC5E474BCB8}" type="parTrans" cxnId="{DF58E86D-1D72-4F2C-AF5E-2B08115DF33E}">
      <dgm:prSet/>
      <dgm:spPr/>
      <dgm:t>
        <a:bodyPr/>
        <a:lstStyle/>
        <a:p>
          <a:endParaRPr lang="fr-BE"/>
        </a:p>
      </dgm:t>
    </dgm:pt>
    <dgm:pt modelId="{78D71848-8613-45F4-A4DD-ECE30D0515A4}" type="sibTrans" cxnId="{DF58E86D-1D72-4F2C-AF5E-2B08115DF33E}">
      <dgm:prSet/>
      <dgm:spPr/>
      <dgm:t>
        <a:bodyPr/>
        <a:lstStyle/>
        <a:p>
          <a:endParaRPr lang="fr-BE"/>
        </a:p>
      </dgm:t>
    </dgm:pt>
    <dgm:pt modelId="{E18B6D0F-BAAC-4130-8F08-0EB7BC629C6E}">
      <dgm:prSet custT="1"/>
      <dgm:spPr/>
      <dgm:t>
        <a:bodyPr/>
        <a:lstStyle/>
        <a:p>
          <a:pPr rtl="0"/>
          <a:r>
            <a:rPr lang="fr-BE" sz="1800" dirty="0" err="1" smtClean="0"/>
            <a:t>Lower</a:t>
          </a:r>
          <a:r>
            <a:rPr lang="fr-BE" sz="1800" dirty="0" smtClean="0"/>
            <a:t> </a:t>
          </a:r>
          <a:r>
            <a:rPr lang="fr-BE" sz="1800" dirty="0" err="1" smtClean="0"/>
            <a:t>risk</a:t>
          </a:r>
          <a:endParaRPr lang="fr-BE" sz="1800" dirty="0"/>
        </a:p>
      </dgm:t>
    </dgm:pt>
    <dgm:pt modelId="{AA76AD6D-8C30-4C7B-829B-CB969A5B6889}" type="parTrans" cxnId="{91E83D57-63D6-47E0-A3EE-A57D886DAD15}">
      <dgm:prSet/>
      <dgm:spPr/>
      <dgm:t>
        <a:bodyPr/>
        <a:lstStyle/>
        <a:p>
          <a:endParaRPr lang="fr-BE"/>
        </a:p>
      </dgm:t>
    </dgm:pt>
    <dgm:pt modelId="{D0C02E1B-F6FB-4F22-AA00-B06C77169362}" type="sibTrans" cxnId="{91E83D57-63D6-47E0-A3EE-A57D886DAD15}">
      <dgm:prSet/>
      <dgm:spPr/>
      <dgm:t>
        <a:bodyPr/>
        <a:lstStyle/>
        <a:p>
          <a:endParaRPr lang="fr-BE"/>
        </a:p>
      </dgm:t>
    </dgm:pt>
    <dgm:pt modelId="{466885C8-C10C-406C-B4E3-1137072D3BCE}" type="pres">
      <dgm:prSet presAssocID="{6F53AFB2-9412-418A-BA2A-7BD8444E27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05D5CE88-7DE3-45C3-9CC4-87C7C941C3E5}" type="pres">
      <dgm:prSet presAssocID="{0006653E-365E-4808-9849-FF5C6D542826}" presName="Name8" presStyleCnt="0"/>
      <dgm:spPr/>
    </dgm:pt>
    <dgm:pt modelId="{0918BB88-1FA6-4933-898B-3C2822357E6B}" type="pres">
      <dgm:prSet presAssocID="{0006653E-365E-4808-9849-FF5C6D542826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9DB4726-8BE3-432B-B127-8DB8A5CB5ED6}" type="pres">
      <dgm:prSet presAssocID="{0006653E-365E-4808-9849-FF5C6D54282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A3375B4-9931-4362-9424-E1B2B9CB3D69}" type="pres">
      <dgm:prSet presAssocID="{D8286196-C152-418B-88EB-1AF6C53B59C5}" presName="Name8" presStyleCnt="0"/>
      <dgm:spPr/>
    </dgm:pt>
    <dgm:pt modelId="{3E7B3D2A-A311-4E41-B6FB-BE56B597850A}" type="pres">
      <dgm:prSet presAssocID="{D8286196-C152-418B-88EB-1AF6C53B59C5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4E6ECDC4-37C8-460B-AAA5-765C4086C4D2}" type="pres">
      <dgm:prSet presAssocID="{D8286196-C152-418B-88EB-1AF6C53B59C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6E7FAB12-5964-4EA7-8D2F-5C6720220185}" type="pres">
      <dgm:prSet presAssocID="{E18B6D0F-BAAC-4130-8F08-0EB7BC629C6E}" presName="Name8" presStyleCnt="0"/>
      <dgm:spPr/>
    </dgm:pt>
    <dgm:pt modelId="{5A506ABD-95F2-4380-A81E-3EA457EDB652}" type="pres">
      <dgm:prSet presAssocID="{E18B6D0F-BAAC-4130-8F08-0EB7BC629C6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5853C78-D546-422A-82D7-004F82FD7274}" type="pres">
      <dgm:prSet presAssocID="{E18B6D0F-BAAC-4130-8F08-0EB7BC629C6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220B0E30-82B9-4B23-AFA9-DCF8B7A53370}" type="presOf" srcId="{0006653E-365E-4808-9849-FF5C6D542826}" destId="{09DB4726-8BE3-432B-B127-8DB8A5CB5ED6}" srcOrd="1" destOrd="0" presId="urn:microsoft.com/office/officeart/2005/8/layout/pyramid1"/>
    <dgm:cxn modelId="{DF58E86D-1D72-4F2C-AF5E-2B08115DF33E}" srcId="{6F53AFB2-9412-418A-BA2A-7BD8444E27B4}" destId="{D8286196-C152-418B-88EB-1AF6C53B59C5}" srcOrd="1" destOrd="0" parTransId="{CC3559F4-BB38-4592-88E9-6BC5E474BCB8}" sibTransId="{78D71848-8613-45F4-A4DD-ECE30D0515A4}"/>
    <dgm:cxn modelId="{A373F28F-4D69-4B1C-B962-83B2BEACB1C2}" type="presOf" srcId="{D8286196-C152-418B-88EB-1AF6C53B59C5}" destId="{3E7B3D2A-A311-4E41-B6FB-BE56B597850A}" srcOrd="0" destOrd="0" presId="urn:microsoft.com/office/officeart/2005/8/layout/pyramid1"/>
    <dgm:cxn modelId="{2A41CEFC-8E05-40BD-A5D8-8AF71073E2CE}" type="presOf" srcId="{E18B6D0F-BAAC-4130-8F08-0EB7BC629C6E}" destId="{5A506ABD-95F2-4380-A81E-3EA457EDB652}" srcOrd="0" destOrd="0" presId="urn:microsoft.com/office/officeart/2005/8/layout/pyramid1"/>
    <dgm:cxn modelId="{7803F659-2921-4F7C-BDB0-CFEE0DB433A0}" type="presOf" srcId="{E18B6D0F-BAAC-4130-8F08-0EB7BC629C6E}" destId="{95853C78-D546-422A-82D7-004F82FD7274}" srcOrd="1" destOrd="0" presId="urn:microsoft.com/office/officeart/2005/8/layout/pyramid1"/>
    <dgm:cxn modelId="{DD80EB51-3B1C-4CD5-9A82-BEDC51435B1F}" type="presOf" srcId="{6F53AFB2-9412-418A-BA2A-7BD8444E27B4}" destId="{466885C8-C10C-406C-B4E3-1137072D3BCE}" srcOrd="0" destOrd="0" presId="urn:microsoft.com/office/officeart/2005/8/layout/pyramid1"/>
    <dgm:cxn modelId="{91E83D57-63D6-47E0-A3EE-A57D886DAD15}" srcId="{6F53AFB2-9412-418A-BA2A-7BD8444E27B4}" destId="{E18B6D0F-BAAC-4130-8F08-0EB7BC629C6E}" srcOrd="2" destOrd="0" parTransId="{AA76AD6D-8C30-4C7B-829B-CB969A5B6889}" sibTransId="{D0C02E1B-F6FB-4F22-AA00-B06C77169362}"/>
    <dgm:cxn modelId="{F35B194A-C1E7-4737-99E7-4F072FE311A0}" srcId="{6F53AFB2-9412-418A-BA2A-7BD8444E27B4}" destId="{0006653E-365E-4808-9849-FF5C6D542826}" srcOrd="0" destOrd="0" parTransId="{CCA8C3A9-700C-4E27-B960-99D80E45AF30}" sibTransId="{CE2D86F3-AB76-4516-8920-FE15BF0D91FD}"/>
    <dgm:cxn modelId="{8976F423-D3F8-44E5-AC83-F068B6C1A046}" type="presOf" srcId="{0006653E-365E-4808-9849-FF5C6D542826}" destId="{0918BB88-1FA6-4933-898B-3C2822357E6B}" srcOrd="0" destOrd="0" presId="urn:microsoft.com/office/officeart/2005/8/layout/pyramid1"/>
    <dgm:cxn modelId="{35584EE3-D6E3-4E20-8B68-36F28479DE29}" type="presOf" srcId="{D8286196-C152-418B-88EB-1AF6C53B59C5}" destId="{4E6ECDC4-37C8-460B-AAA5-765C4086C4D2}" srcOrd="1" destOrd="0" presId="urn:microsoft.com/office/officeart/2005/8/layout/pyramid1"/>
    <dgm:cxn modelId="{F0028F69-FB6B-4BDC-B074-A5718DBFC484}" type="presParOf" srcId="{466885C8-C10C-406C-B4E3-1137072D3BCE}" destId="{05D5CE88-7DE3-45C3-9CC4-87C7C941C3E5}" srcOrd="0" destOrd="0" presId="urn:microsoft.com/office/officeart/2005/8/layout/pyramid1"/>
    <dgm:cxn modelId="{9B6FA928-5191-4153-9096-0F9CDC5F1512}" type="presParOf" srcId="{05D5CE88-7DE3-45C3-9CC4-87C7C941C3E5}" destId="{0918BB88-1FA6-4933-898B-3C2822357E6B}" srcOrd="0" destOrd="0" presId="urn:microsoft.com/office/officeart/2005/8/layout/pyramid1"/>
    <dgm:cxn modelId="{077201CF-9B17-433C-9B4F-0345FCDEA8E5}" type="presParOf" srcId="{05D5CE88-7DE3-45C3-9CC4-87C7C941C3E5}" destId="{09DB4726-8BE3-432B-B127-8DB8A5CB5ED6}" srcOrd="1" destOrd="0" presId="urn:microsoft.com/office/officeart/2005/8/layout/pyramid1"/>
    <dgm:cxn modelId="{078E9628-33CF-4930-A659-AC0413ACE02E}" type="presParOf" srcId="{466885C8-C10C-406C-B4E3-1137072D3BCE}" destId="{CA3375B4-9931-4362-9424-E1B2B9CB3D69}" srcOrd="1" destOrd="0" presId="urn:microsoft.com/office/officeart/2005/8/layout/pyramid1"/>
    <dgm:cxn modelId="{AFF242D3-877C-446A-B32D-083C14F40E04}" type="presParOf" srcId="{CA3375B4-9931-4362-9424-E1B2B9CB3D69}" destId="{3E7B3D2A-A311-4E41-B6FB-BE56B597850A}" srcOrd="0" destOrd="0" presId="urn:microsoft.com/office/officeart/2005/8/layout/pyramid1"/>
    <dgm:cxn modelId="{CC185F16-4784-4944-919F-D721529B2672}" type="presParOf" srcId="{CA3375B4-9931-4362-9424-E1B2B9CB3D69}" destId="{4E6ECDC4-37C8-460B-AAA5-765C4086C4D2}" srcOrd="1" destOrd="0" presId="urn:microsoft.com/office/officeart/2005/8/layout/pyramid1"/>
    <dgm:cxn modelId="{B322BD13-62A4-4068-8C06-A4D9E8E299E4}" type="presParOf" srcId="{466885C8-C10C-406C-B4E3-1137072D3BCE}" destId="{6E7FAB12-5964-4EA7-8D2F-5C6720220185}" srcOrd="2" destOrd="0" presId="urn:microsoft.com/office/officeart/2005/8/layout/pyramid1"/>
    <dgm:cxn modelId="{25926EAD-6FF5-4271-923C-689EC8E1534B}" type="presParOf" srcId="{6E7FAB12-5964-4EA7-8D2F-5C6720220185}" destId="{5A506ABD-95F2-4380-A81E-3EA457EDB652}" srcOrd="0" destOrd="0" presId="urn:microsoft.com/office/officeart/2005/8/layout/pyramid1"/>
    <dgm:cxn modelId="{AA4DE406-4DB6-4EF2-ABEA-447EBAC64642}" type="presParOf" srcId="{6E7FAB12-5964-4EA7-8D2F-5C6720220185}" destId="{95853C78-D546-422A-82D7-004F82FD727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F66715-A862-44DE-8689-78B7489A53B5}" type="doc">
      <dgm:prSet loTypeId="urn:microsoft.com/office/officeart/2005/8/layout/radial5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BE"/>
        </a:p>
      </dgm:t>
    </dgm:pt>
    <dgm:pt modelId="{FE16D3E0-C80B-4C55-BB25-7C8C06B899B2}">
      <dgm:prSet/>
      <dgm:spPr/>
      <dgm:t>
        <a:bodyPr/>
        <a:lstStyle/>
        <a:p>
          <a:pPr rtl="0"/>
          <a:r>
            <a:rPr lang="en-GB" noProof="0" dirty="0" smtClean="0"/>
            <a:t>Health system organisation</a:t>
          </a:r>
          <a:endParaRPr lang="en-GB" noProof="0" dirty="0"/>
        </a:p>
      </dgm:t>
    </dgm:pt>
    <dgm:pt modelId="{300F5F45-5BEC-4009-B53A-602AD52E7766}" type="parTrans" cxnId="{952E4BB9-5EA6-4EEE-93DC-3C30897C5720}">
      <dgm:prSet/>
      <dgm:spPr/>
      <dgm:t>
        <a:bodyPr/>
        <a:lstStyle/>
        <a:p>
          <a:endParaRPr lang="en-GB" noProof="0" dirty="0"/>
        </a:p>
      </dgm:t>
    </dgm:pt>
    <dgm:pt modelId="{E32A1432-6B00-4E9B-87B1-547FD08B5A2A}" type="sibTrans" cxnId="{952E4BB9-5EA6-4EEE-93DC-3C30897C5720}">
      <dgm:prSet/>
      <dgm:spPr/>
      <dgm:t>
        <a:bodyPr/>
        <a:lstStyle/>
        <a:p>
          <a:endParaRPr lang="en-GB" noProof="0" dirty="0"/>
        </a:p>
      </dgm:t>
    </dgm:pt>
    <dgm:pt modelId="{853F533E-2F64-476A-B0FF-53D8C05415D2}">
      <dgm:prSet/>
      <dgm:spPr/>
      <dgm:t>
        <a:bodyPr/>
        <a:lstStyle/>
        <a:p>
          <a:pPr rtl="0"/>
          <a:r>
            <a:rPr lang="en-GB" noProof="0" dirty="0" smtClean="0"/>
            <a:t>Financial profit </a:t>
          </a:r>
          <a:endParaRPr lang="en-GB" noProof="0" dirty="0"/>
        </a:p>
      </dgm:t>
    </dgm:pt>
    <dgm:pt modelId="{8FFE13C2-3ACF-467C-AD86-F21CDD2BC9EE}" type="parTrans" cxnId="{9BA73C6E-5D86-4B27-B8ED-6C28E3DCA19F}">
      <dgm:prSet/>
      <dgm:spPr/>
      <dgm:t>
        <a:bodyPr/>
        <a:lstStyle/>
        <a:p>
          <a:endParaRPr lang="en-GB" noProof="0" dirty="0"/>
        </a:p>
      </dgm:t>
    </dgm:pt>
    <dgm:pt modelId="{137B5AB4-26A0-4369-9CD8-F7CDC12535B0}" type="sibTrans" cxnId="{9BA73C6E-5D86-4B27-B8ED-6C28E3DCA19F}">
      <dgm:prSet/>
      <dgm:spPr/>
      <dgm:t>
        <a:bodyPr/>
        <a:lstStyle/>
        <a:p>
          <a:endParaRPr lang="en-GB" noProof="0" dirty="0"/>
        </a:p>
      </dgm:t>
    </dgm:pt>
    <dgm:pt modelId="{6FD7085A-B124-4478-9EFA-EDFF1E2010A0}">
      <dgm:prSet/>
      <dgm:spPr/>
      <dgm:t>
        <a:bodyPr/>
        <a:lstStyle/>
        <a:p>
          <a:pPr rtl="0"/>
          <a:r>
            <a:rPr lang="en-GB" noProof="0" dirty="0" smtClean="0"/>
            <a:t>Struggle between society segments</a:t>
          </a:r>
          <a:endParaRPr lang="en-GB" noProof="0" dirty="0"/>
        </a:p>
      </dgm:t>
    </dgm:pt>
    <dgm:pt modelId="{80B7F560-4CD4-4F85-8836-DDA1695E7F95}" type="parTrans" cxnId="{3DD23AAA-E20B-4698-8B2C-F61D3E2F05C0}">
      <dgm:prSet/>
      <dgm:spPr/>
      <dgm:t>
        <a:bodyPr/>
        <a:lstStyle/>
        <a:p>
          <a:endParaRPr lang="en-GB" noProof="0" dirty="0"/>
        </a:p>
      </dgm:t>
    </dgm:pt>
    <dgm:pt modelId="{629BB7A9-4AE4-4475-ACA9-90A04B6EDB1D}" type="sibTrans" cxnId="{3DD23AAA-E20B-4698-8B2C-F61D3E2F05C0}">
      <dgm:prSet/>
      <dgm:spPr/>
      <dgm:t>
        <a:bodyPr/>
        <a:lstStyle/>
        <a:p>
          <a:endParaRPr lang="en-GB" noProof="0" dirty="0"/>
        </a:p>
      </dgm:t>
    </dgm:pt>
    <dgm:pt modelId="{1E5DCF9D-E138-40D3-AF8E-5FC1620B9E8A}">
      <dgm:prSet/>
      <dgm:spPr/>
      <dgm:t>
        <a:bodyPr/>
        <a:lstStyle/>
        <a:p>
          <a:pPr rtl="0"/>
          <a:r>
            <a:rPr lang="en-GB" noProof="0" dirty="0" smtClean="0"/>
            <a:t>Struggle between professions</a:t>
          </a:r>
          <a:endParaRPr lang="en-GB" noProof="0" dirty="0"/>
        </a:p>
      </dgm:t>
    </dgm:pt>
    <dgm:pt modelId="{2D90F143-BF83-49BF-B675-67FC742238C9}" type="parTrans" cxnId="{9639CA02-B62B-431C-B263-9FFAF880E0CE}">
      <dgm:prSet/>
      <dgm:spPr/>
      <dgm:t>
        <a:bodyPr/>
        <a:lstStyle/>
        <a:p>
          <a:endParaRPr lang="en-GB" noProof="0" dirty="0"/>
        </a:p>
      </dgm:t>
    </dgm:pt>
    <dgm:pt modelId="{2D02DB9F-CB07-4BAC-BE0D-F2FBDCE52C31}" type="sibTrans" cxnId="{9639CA02-B62B-431C-B263-9FFAF880E0CE}">
      <dgm:prSet/>
      <dgm:spPr/>
      <dgm:t>
        <a:bodyPr/>
        <a:lstStyle/>
        <a:p>
          <a:endParaRPr lang="en-GB" noProof="0" dirty="0"/>
        </a:p>
      </dgm:t>
    </dgm:pt>
    <dgm:pt modelId="{78C4C97B-353A-4862-A1A6-55E89089E46B}">
      <dgm:prSet/>
      <dgm:spPr/>
      <dgm:t>
        <a:bodyPr/>
        <a:lstStyle/>
        <a:p>
          <a:pPr rtl="0"/>
          <a:r>
            <a:rPr lang="en-GB" noProof="0" dirty="0" smtClean="0"/>
            <a:t>Perception of security </a:t>
          </a:r>
          <a:endParaRPr lang="en-GB" noProof="0" dirty="0"/>
        </a:p>
      </dgm:t>
    </dgm:pt>
    <dgm:pt modelId="{1F31C57E-BF30-4979-B128-C1E68385AB8B}" type="parTrans" cxnId="{8B54D39D-6F4B-489D-AEC9-7F3E0C3DB181}">
      <dgm:prSet/>
      <dgm:spPr/>
      <dgm:t>
        <a:bodyPr/>
        <a:lstStyle/>
        <a:p>
          <a:endParaRPr lang="en-GB" noProof="0" dirty="0"/>
        </a:p>
      </dgm:t>
    </dgm:pt>
    <dgm:pt modelId="{03BF2E4A-285C-4807-8F6F-0B829E391E30}" type="sibTrans" cxnId="{8B54D39D-6F4B-489D-AEC9-7F3E0C3DB181}">
      <dgm:prSet/>
      <dgm:spPr/>
      <dgm:t>
        <a:bodyPr/>
        <a:lstStyle/>
        <a:p>
          <a:endParaRPr lang="en-GB" noProof="0" dirty="0"/>
        </a:p>
      </dgm:t>
    </dgm:pt>
    <dgm:pt modelId="{2D2A478B-CBEF-49EE-B51D-04AA861AD353}">
      <dgm:prSet/>
      <dgm:spPr/>
      <dgm:t>
        <a:bodyPr/>
        <a:lstStyle/>
        <a:p>
          <a:pPr rtl="0"/>
          <a:r>
            <a:rPr lang="en-GB" noProof="0" dirty="0" smtClean="0"/>
            <a:t>… health</a:t>
          </a:r>
          <a:endParaRPr lang="en-GB" noProof="0" dirty="0"/>
        </a:p>
      </dgm:t>
    </dgm:pt>
    <dgm:pt modelId="{3C18E1CE-EED1-43CF-9E34-E2ACBC304CB5}" type="parTrans" cxnId="{F12E6409-9E9C-4F29-945C-7D9CC343E399}">
      <dgm:prSet/>
      <dgm:spPr/>
      <dgm:t>
        <a:bodyPr/>
        <a:lstStyle/>
        <a:p>
          <a:endParaRPr lang="en-GB" noProof="0" dirty="0"/>
        </a:p>
      </dgm:t>
    </dgm:pt>
    <dgm:pt modelId="{EF192757-059E-4A4D-93D0-0D959249C15F}" type="sibTrans" cxnId="{F12E6409-9E9C-4F29-945C-7D9CC343E399}">
      <dgm:prSet/>
      <dgm:spPr/>
      <dgm:t>
        <a:bodyPr/>
        <a:lstStyle/>
        <a:p>
          <a:endParaRPr lang="en-GB" noProof="0" dirty="0"/>
        </a:p>
      </dgm:t>
    </dgm:pt>
    <dgm:pt modelId="{32D48E5C-9C7D-4E17-9226-E08B9FB724C5}">
      <dgm:prSet/>
      <dgm:spPr/>
      <dgm:t>
        <a:bodyPr/>
        <a:lstStyle/>
        <a:p>
          <a:pPr rtl="0"/>
          <a:r>
            <a:rPr lang="en-GB" noProof="0" dirty="0" smtClean="0"/>
            <a:t>Job </a:t>
          </a:r>
          <a:endParaRPr lang="en-GB" noProof="0" dirty="0"/>
        </a:p>
      </dgm:t>
    </dgm:pt>
    <dgm:pt modelId="{ED6A9CC5-E0B9-4A02-8CD0-035B0C291D7E}" type="parTrans" cxnId="{FE0910C6-C383-4CBB-962A-111A04C449AB}">
      <dgm:prSet/>
      <dgm:spPr/>
      <dgm:t>
        <a:bodyPr/>
        <a:lstStyle/>
        <a:p>
          <a:endParaRPr lang="en-GB" noProof="0" dirty="0"/>
        </a:p>
      </dgm:t>
    </dgm:pt>
    <dgm:pt modelId="{FCA2176F-A50D-4486-B0B3-58AC2108F9AE}" type="sibTrans" cxnId="{FE0910C6-C383-4CBB-962A-111A04C449AB}">
      <dgm:prSet/>
      <dgm:spPr/>
      <dgm:t>
        <a:bodyPr/>
        <a:lstStyle/>
        <a:p>
          <a:endParaRPr lang="en-GB" noProof="0" dirty="0"/>
        </a:p>
      </dgm:t>
    </dgm:pt>
    <dgm:pt modelId="{609B586A-7CCB-49CF-86EC-DE1E4104EC8F}" type="pres">
      <dgm:prSet presAssocID="{67F66715-A862-44DE-8689-78B7489A53B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35101FFB-CBB1-4C7B-8626-A7AB0CCF7CDE}" type="pres">
      <dgm:prSet presAssocID="{FE16D3E0-C80B-4C55-BB25-7C8C06B899B2}" presName="centerShape" presStyleLbl="node0" presStyleIdx="0" presStyleCnt="1"/>
      <dgm:spPr/>
      <dgm:t>
        <a:bodyPr/>
        <a:lstStyle/>
        <a:p>
          <a:endParaRPr lang="fr-BE"/>
        </a:p>
      </dgm:t>
    </dgm:pt>
    <dgm:pt modelId="{FCB8114C-7BD0-450F-BD41-5175639BE727}" type="pres">
      <dgm:prSet presAssocID="{ED6A9CC5-E0B9-4A02-8CD0-035B0C291D7E}" presName="parTrans" presStyleLbl="sibTrans2D1" presStyleIdx="0" presStyleCnt="6"/>
      <dgm:spPr/>
      <dgm:t>
        <a:bodyPr/>
        <a:lstStyle/>
        <a:p>
          <a:endParaRPr lang="fr-BE"/>
        </a:p>
      </dgm:t>
    </dgm:pt>
    <dgm:pt modelId="{2E0C38C8-E8D1-407E-9249-3AAE11BD2857}" type="pres">
      <dgm:prSet presAssocID="{ED6A9CC5-E0B9-4A02-8CD0-035B0C291D7E}" presName="connectorText" presStyleLbl="sibTrans2D1" presStyleIdx="0" presStyleCnt="6"/>
      <dgm:spPr/>
      <dgm:t>
        <a:bodyPr/>
        <a:lstStyle/>
        <a:p>
          <a:endParaRPr lang="fr-BE"/>
        </a:p>
      </dgm:t>
    </dgm:pt>
    <dgm:pt modelId="{06EF765B-F620-4217-8977-733134D0A8F5}" type="pres">
      <dgm:prSet presAssocID="{32D48E5C-9C7D-4E17-9226-E08B9FB724C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815604C-2E79-4E2D-A9A5-1B8FE9C3D40C}" type="pres">
      <dgm:prSet presAssocID="{8FFE13C2-3ACF-467C-AD86-F21CDD2BC9EE}" presName="parTrans" presStyleLbl="sibTrans2D1" presStyleIdx="1" presStyleCnt="6"/>
      <dgm:spPr/>
      <dgm:t>
        <a:bodyPr/>
        <a:lstStyle/>
        <a:p>
          <a:endParaRPr lang="fr-BE"/>
        </a:p>
      </dgm:t>
    </dgm:pt>
    <dgm:pt modelId="{DC2088B2-527B-4B17-97CC-4FFCC46A9592}" type="pres">
      <dgm:prSet presAssocID="{8FFE13C2-3ACF-467C-AD86-F21CDD2BC9EE}" presName="connectorText" presStyleLbl="sibTrans2D1" presStyleIdx="1" presStyleCnt="6"/>
      <dgm:spPr/>
      <dgm:t>
        <a:bodyPr/>
        <a:lstStyle/>
        <a:p>
          <a:endParaRPr lang="fr-BE"/>
        </a:p>
      </dgm:t>
    </dgm:pt>
    <dgm:pt modelId="{A6E39FBC-F7F0-4045-979D-6125976E0A28}" type="pres">
      <dgm:prSet presAssocID="{853F533E-2F64-476A-B0FF-53D8C05415D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E15B92D0-ADE6-4CC2-A5CA-98568636C47F}" type="pres">
      <dgm:prSet presAssocID="{80B7F560-4CD4-4F85-8836-DDA1695E7F95}" presName="parTrans" presStyleLbl="sibTrans2D1" presStyleIdx="2" presStyleCnt="6"/>
      <dgm:spPr/>
      <dgm:t>
        <a:bodyPr/>
        <a:lstStyle/>
        <a:p>
          <a:endParaRPr lang="fr-BE"/>
        </a:p>
      </dgm:t>
    </dgm:pt>
    <dgm:pt modelId="{45FB75B1-3BE6-4C93-80B7-679CB681EE30}" type="pres">
      <dgm:prSet presAssocID="{80B7F560-4CD4-4F85-8836-DDA1695E7F95}" presName="connectorText" presStyleLbl="sibTrans2D1" presStyleIdx="2" presStyleCnt="6"/>
      <dgm:spPr/>
      <dgm:t>
        <a:bodyPr/>
        <a:lstStyle/>
        <a:p>
          <a:endParaRPr lang="fr-BE"/>
        </a:p>
      </dgm:t>
    </dgm:pt>
    <dgm:pt modelId="{AB6C4AFB-98AA-4D93-9531-00ED442FD42D}" type="pres">
      <dgm:prSet presAssocID="{6FD7085A-B124-4478-9EFA-EDFF1E2010A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D54A9949-21FE-40FB-B2A5-4A72FC56D76C}" type="pres">
      <dgm:prSet presAssocID="{2D90F143-BF83-49BF-B675-67FC742238C9}" presName="parTrans" presStyleLbl="sibTrans2D1" presStyleIdx="3" presStyleCnt="6"/>
      <dgm:spPr/>
      <dgm:t>
        <a:bodyPr/>
        <a:lstStyle/>
        <a:p>
          <a:endParaRPr lang="fr-BE"/>
        </a:p>
      </dgm:t>
    </dgm:pt>
    <dgm:pt modelId="{68C768DE-A4A4-4E14-BCA1-02639C6A1D4E}" type="pres">
      <dgm:prSet presAssocID="{2D90F143-BF83-49BF-B675-67FC742238C9}" presName="connectorText" presStyleLbl="sibTrans2D1" presStyleIdx="3" presStyleCnt="6"/>
      <dgm:spPr/>
      <dgm:t>
        <a:bodyPr/>
        <a:lstStyle/>
        <a:p>
          <a:endParaRPr lang="fr-BE"/>
        </a:p>
      </dgm:t>
    </dgm:pt>
    <dgm:pt modelId="{0C6A75AF-3014-4228-BA73-99DB29642B4F}" type="pres">
      <dgm:prSet presAssocID="{1E5DCF9D-E138-40D3-AF8E-5FC1620B9E8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FA33A16E-EB82-4FAF-B8E2-763B3324C931}" type="pres">
      <dgm:prSet presAssocID="{1F31C57E-BF30-4979-B128-C1E68385AB8B}" presName="parTrans" presStyleLbl="sibTrans2D1" presStyleIdx="4" presStyleCnt="6"/>
      <dgm:spPr/>
      <dgm:t>
        <a:bodyPr/>
        <a:lstStyle/>
        <a:p>
          <a:endParaRPr lang="fr-BE"/>
        </a:p>
      </dgm:t>
    </dgm:pt>
    <dgm:pt modelId="{804660D2-599A-47AD-BCCA-226A3CA79F91}" type="pres">
      <dgm:prSet presAssocID="{1F31C57E-BF30-4979-B128-C1E68385AB8B}" presName="connectorText" presStyleLbl="sibTrans2D1" presStyleIdx="4" presStyleCnt="6"/>
      <dgm:spPr/>
      <dgm:t>
        <a:bodyPr/>
        <a:lstStyle/>
        <a:p>
          <a:endParaRPr lang="fr-BE"/>
        </a:p>
      </dgm:t>
    </dgm:pt>
    <dgm:pt modelId="{D09BD860-8C40-4823-983B-D609BB821312}" type="pres">
      <dgm:prSet presAssocID="{78C4C97B-353A-4862-A1A6-55E89089E46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72EEC59D-0CF8-4996-A4AF-61FADDAACD6B}" type="pres">
      <dgm:prSet presAssocID="{3C18E1CE-EED1-43CF-9E34-E2ACBC304CB5}" presName="parTrans" presStyleLbl="sibTrans2D1" presStyleIdx="5" presStyleCnt="6"/>
      <dgm:spPr/>
      <dgm:t>
        <a:bodyPr/>
        <a:lstStyle/>
        <a:p>
          <a:endParaRPr lang="fr-BE"/>
        </a:p>
      </dgm:t>
    </dgm:pt>
    <dgm:pt modelId="{A6EEF056-6565-46AB-85E0-5C8B7FBA0137}" type="pres">
      <dgm:prSet presAssocID="{3C18E1CE-EED1-43CF-9E34-E2ACBC304CB5}" presName="connectorText" presStyleLbl="sibTrans2D1" presStyleIdx="5" presStyleCnt="6"/>
      <dgm:spPr/>
      <dgm:t>
        <a:bodyPr/>
        <a:lstStyle/>
        <a:p>
          <a:endParaRPr lang="fr-BE"/>
        </a:p>
      </dgm:t>
    </dgm:pt>
    <dgm:pt modelId="{57FCA39E-9C25-4DAB-8760-AADC8BB474F3}" type="pres">
      <dgm:prSet presAssocID="{2D2A478B-CBEF-49EE-B51D-04AA861AD35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54CE4EAD-97B5-4CA3-AA14-971DBA15E8D0}" type="presOf" srcId="{6FD7085A-B124-4478-9EFA-EDFF1E2010A0}" destId="{AB6C4AFB-98AA-4D93-9531-00ED442FD42D}" srcOrd="0" destOrd="0" presId="urn:microsoft.com/office/officeart/2005/8/layout/radial5"/>
    <dgm:cxn modelId="{ABBED0A5-D9E7-42D7-9C79-486CE198F971}" type="presOf" srcId="{853F533E-2F64-476A-B0FF-53D8C05415D2}" destId="{A6E39FBC-F7F0-4045-979D-6125976E0A28}" srcOrd="0" destOrd="0" presId="urn:microsoft.com/office/officeart/2005/8/layout/radial5"/>
    <dgm:cxn modelId="{7C4BBB15-81AE-4779-9383-6B6528A16375}" type="presOf" srcId="{1F31C57E-BF30-4979-B128-C1E68385AB8B}" destId="{804660D2-599A-47AD-BCCA-226A3CA79F91}" srcOrd="1" destOrd="0" presId="urn:microsoft.com/office/officeart/2005/8/layout/radial5"/>
    <dgm:cxn modelId="{BE43218D-1E4F-4906-B58C-CD4101ACED56}" type="presOf" srcId="{78C4C97B-353A-4862-A1A6-55E89089E46B}" destId="{D09BD860-8C40-4823-983B-D609BB821312}" srcOrd="0" destOrd="0" presId="urn:microsoft.com/office/officeart/2005/8/layout/radial5"/>
    <dgm:cxn modelId="{10CBE415-78A9-4BDE-8E60-E4AD72E69A7A}" type="presOf" srcId="{3C18E1CE-EED1-43CF-9E34-E2ACBC304CB5}" destId="{A6EEF056-6565-46AB-85E0-5C8B7FBA0137}" srcOrd="1" destOrd="0" presId="urn:microsoft.com/office/officeart/2005/8/layout/radial5"/>
    <dgm:cxn modelId="{B252F771-FCA3-48EC-99C6-8F9FE16B3815}" type="presOf" srcId="{2D90F143-BF83-49BF-B675-67FC742238C9}" destId="{68C768DE-A4A4-4E14-BCA1-02639C6A1D4E}" srcOrd="1" destOrd="0" presId="urn:microsoft.com/office/officeart/2005/8/layout/radial5"/>
    <dgm:cxn modelId="{8B54D39D-6F4B-489D-AEC9-7F3E0C3DB181}" srcId="{FE16D3E0-C80B-4C55-BB25-7C8C06B899B2}" destId="{78C4C97B-353A-4862-A1A6-55E89089E46B}" srcOrd="4" destOrd="0" parTransId="{1F31C57E-BF30-4979-B128-C1E68385AB8B}" sibTransId="{03BF2E4A-285C-4807-8F6F-0B829E391E30}"/>
    <dgm:cxn modelId="{0C3ACE07-68A3-4A23-ACD1-FD1FF38143E2}" type="presOf" srcId="{32D48E5C-9C7D-4E17-9226-E08B9FB724C5}" destId="{06EF765B-F620-4217-8977-733134D0A8F5}" srcOrd="0" destOrd="0" presId="urn:microsoft.com/office/officeart/2005/8/layout/radial5"/>
    <dgm:cxn modelId="{4880723C-F9F1-4105-9FE3-7F7A2456DA2D}" type="presOf" srcId="{FE16D3E0-C80B-4C55-BB25-7C8C06B899B2}" destId="{35101FFB-CBB1-4C7B-8626-A7AB0CCF7CDE}" srcOrd="0" destOrd="0" presId="urn:microsoft.com/office/officeart/2005/8/layout/radial5"/>
    <dgm:cxn modelId="{AF9D5B66-5296-4D94-82B8-544FBAB2B1E6}" type="presOf" srcId="{2D90F143-BF83-49BF-B675-67FC742238C9}" destId="{D54A9949-21FE-40FB-B2A5-4A72FC56D76C}" srcOrd="0" destOrd="0" presId="urn:microsoft.com/office/officeart/2005/8/layout/radial5"/>
    <dgm:cxn modelId="{53D17FBD-F27B-479F-AB82-6733311A5BE4}" type="presOf" srcId="{1E5DCF9D-E138-40D3-AF8E-5FC1620B9E8A}" destId="{0C6A75AF-3014-4228-BA73-99DB29642B4F}" srcOrd="0" destOrd="0" presId="urn:microsoft.com/office/officeart/2005/8/layout/radial5"/>
    <dgm:cxn modelId="{3DD23AAA-E20B-4698-8B2C-F61D3E2F05C0}" srcId="{FE16D3E0-C80B-4C55-BB25-7C8C06B899B2}" destId="{6FD7085A-B124-4478-9EFA-EDFF1E2010A0}" srcOrd="2" destOrd="0" parTransId="{80B7F560-4CD4-4F85-8836-DDA1695E7F95}" sibTransId="{629BB7A9-4AE4-4475-ACA9-90A04B6EDB1D}"/>
    <dgm:cxn modelId="{9639CA02-B62B-431C-B263-9FFAF880E0CE}" srcId="{FE16D3E0-C80B-4C55-BB25-7C8C06B899B2}" destId="{1E5DCF9D-E138-40D3-AF8E-5FC1620B9E8A}" srcOrd="3" destOrd="0" parTransId="{2D90F143-BF83-49BF-B675-67FC742238C9}" sibTransId="{2D02DB9F-CB07-4BAC-BE0D-F2FBDCE52C31}"/>
    <dgm:cxn modelId="{80816599-8625-4893-A278-BB79B67AB0F0}" type="presOf" srcId="{ED6A9CC5-E0B9-4A02-8CD0-035B0C291D7E}" destId="{2E0C38C8-E8D1-407E-9249-3AAE11BD2857}" srcOrd="1" destOrd="0" presId="urn:microsoft.com/office/officeart/2005/8/layout/radial5"/>
    <dgm:cxn modelId="{FE0910C6-C383-4CBB-962A-111A04C449AB}" srcId="{FE16D3E0-C80B-4C55-BB25-7C8C06B899B2}" destId="{32D48E5C-9C7D-4E17-9226-E08B9FB724C5}" srcOrd="0" destOrd="0" parTransId="{ED6A9CC5-E0B9-4A02-8CD0-035B0C291D7E}" sibTransId="{FCA2176F-A50D-4486-B0B3-58AC2108F9AE}"/>
    <dgm:cxn modelId="{0E5F0044-330E-4C1E-B334-52286E27A6BA}" type="presOf" srcId="{1F31C57E-BF30-4979-B128-C1E68385AB8B}" destId="{FA33A16E-EB82-4FAF-B8E2-763B3324C931}" srcOrd="0" destOrd="0" presId="urn:microsoft.com/office/officeart/2005/8/layout/radial5"/>
    <dgm:cxn modelId="{F12E6409-9E9C-4F29-945C-7D9CC343E399}" srcId="{FE16D3E0-C80B-4C55-BB25-7C8C06B899B2}" destId="{2D2A478B-CBEF-49EE-B51D-04AA861AD353}" srcOrd="5" destOrd="0" parTransId="{3C18E1CE-EED1-43CF-9E34-E2ACBC304CB5}" sibTransId="{EF192757-059E-4A4D-93D0-0D959249C15F}"/>
    <dgm:cxn modelId="{3988E0FD-861B-418A-8C47-73EF467194DD}" type="presOf" srcId="{8FFE13C2-3ACF-467C-AD86-F21CDD2BC9EE}" destId="{DC2088B2-527B-4B17-97CC-4FFCC46A9592}" srcOrd="1" destOrd="0" presId="urn:microsoft.com/office/officeart/2005/8/layout/radial5"/>
    <dgm:cxn modelId="{9BA73C6E-5D86-4B27-B8ED-6C28E3DCA19F}" srcId="{FE16D3E0-C80B-4C55-BB25-7C8C06B899B2}" destId="{853F533E-2F64-476A-B0FF-53D8C05415D2}" srcOrd="1" destOrd="0" parTransId="{8FFE13C2-3ACF-467C-AD86-F21CDD2BC9EE}" sibTransId="{137B5AB4-26A0-4369-9CD8-F7CDC12535B0}"/>
    <dgm:cxn modelId="{E67C4108-B8EC-4DED-8E2D-29773D60FF8F}" type="presOf" srcId="{ED6A9CC5-E0B9-4A02-8CD0-035B0C291D7E}" destId="{FCB8114C-7BD0-450F-BD41-5175639BE727}" srcOrd="0" destOrd="0" presId="urn:microsoft.com/office/officeart/2005/8/layout/radial5"/>
    <dgm:cxn modelId="{1F0F349A-A714-40AB-AC7A-E99CC3708147}" type="presOf" srcId="{3C18E1CE-EED1-43CF-9E34-E2ACBC304CB5}" destId="{72EEC59D-0CF8-4996-A4AF-61FADDAACD6B}" srcOrd="0" destOrd="0" presId="urn:microsoft.com/office/officeart/2005/8/layout/radial5"/>
    <dgm:cxn modelId="{3024A049-01B6-408D-A6DB-745C20389E78}" type="presOf" srcId="{80B7F560-4CD4-4F85-8836-DDA1695E7F95}" destId="{E15B92D0-ADE6-4CC2-A5CA-98568636C47F}" srcOrd="0" destOrd="0" presId="urn:microsoft.com/office/officeart/2005/8/layout/radial5"/>
    <dgm:cxn modelId="{952E4BB9-5EA6-4EEE-93DC-3C30897C5720}" srcId="{67F66715-A862-44DE-8689-78B7489A53B5}" destId="{FE16D3E0-C80B-4C55-BB25-7C8C06B899B2}" srcOrd="0" destOrd="0" parTransId="{300F5F45-5BEC-4009-B53A-602AD52E7766}" sibTransId="{E32A1432-6B00-4E9B-87B1-547FD08B5A2A}"/>
    <dgm:cxn modelId="{A5D62526-2342-4EE9-A29D-AB80A8DF9963}" type="presOf" srcId="{67F66715-A862-44DE-8689-78B7489A53B5}" destId="{609B586A-7CCB-49CF-86EC-DE1E4104EC8F}" srcOrd="0" destOrd="0" presId="urn:microsoft.com/office/officeart/2005/8/layout/radial5"/>
    <dgm:cxn modelId="{83D1409C-76D0-4462-8531-04C347B3A8D7}" type="presOf" srcId="{8FFE13C2-3ACF-467C-AD86-F21CDD2BC9EE}" destId="{3815604C-2E79-4E2D-A9A5-1B8FE9C3D40C}" srcOrd="0" destOrd="0" presId="urn:microsoft.com/office/officeart/2005/8/layout/radial5"/>
    <dgm:cxn modelId="{D5D9F180-3213-4C64-A910-DA8BA62B11FD}" type="presOf" srcId="{2D2A478B-CBEF-49EE-B51D-04AA861AD353}" destId="{57FCA39E-9C25-4DAB-8760-AADC8BB474F3}" srcOrd="0" destOrd="0" presId="urn:microsoft.com/office/officeart/2005/8/layout/radial5"/>
    <dgm:cxn modelId="{6498BDA7-A1AF-46A9-8B75-1CB6332327DD}" type="presOf" srcId="{80B7F560-4CD4-4F85-8836-DDA1695E7F95}" destId="{45FB75B1-3BE6-4C93-80B7-679CB681EE30}" srcOrd="1" destOrd="0" presId="urn:microsoft.com/office/officeart/2005/8/layout/radial5"/>
    <dgm:cxn modelId="{E661D1A0-7C84-4EB8-A29A-1DBEAA8A5A80}" type="presParOf" srcId="{609B586A-7CCB-49CF-86EC-DE1E4104EC8F}" destId="{35101FFB-CBB1-4C7B-8626-A7AB0CCF7CDE}" srcOrd="0" destOrd="0" presId="urn:microsoft.com/office/officeart/2005/8/layout/radial5"/>
    <dgm:cxn modelId="{B5CA6FB7-BF82-4BB5-A8AD-E080BAB47D24}" type="presParOf" srcId="{609B586A-7CCB-49CF-86EC-DE1E4104EC8F}" destId="{FCB8114C-7BD0-450F-BD41-5175639BE727}" srcOrd="1" destOrd="0" presId="urn:microsoft.com/office/officeart/2005/8/layout/radial5"/>
    <dgm:cxn modelId="{11CAD701-0B84-4C35-9A9C-938837D13B8A}" type="presParOf" srcId="{FCB8114C-7BD0-450F-BD41-5175639BE727}" destId="{2E0C38C8-E8D1-407E-9249-3AAE11BD2857}" srcOrd="0" destOrd="0" presId="urn:microsoft.com/office/officeart/2005/8/layout/radial5"/>
    <dgm:cxn modelId="{19194009-639C-417B-B33D-855DE66D951C}" type="presParOf" srcId="{609B586A-7CCB-49CF-86EC-DE1E4104EC8F}" destId="{06EF765B-F620-4217-8977-733134D0A8F5}" srcOrd="2" destOrd="0" presId="urn:microsoft.com/office/officeart/2005/8/layout/radial5"/>
    <dgm:cxn modelId="{661AECB0-4C2D-4D94-AA34-B1084A15D3A7}" type="presParOf" srcId="{609B586A-7CCB-49CF-86EC-DE1E4104EC8F}" destId="{3815604C-2E79-4E2D-A9A5-1B8FE9C3D40C}" srcOrd="3" destOrd="0" presId="urn:microsoft.com/office/officeart/2005/8/layout/radial5"/>
    <dgm:cxn modelId="{4723FBA5-B2BA-4378-A49B-B99DAE9BD6D9}" type="presParOf" srcId="{3815604C-2E79-4E2D-A9A5-1B8FE9C3D40C}" destId="{DC2088B2-527B-4B17-97CC-4FFCC46A9592}" srcOrd="0" destOrd="0" presId="urn:microsoft.com/office/officeart/2005/8/layout/radial5"/>
    <dgm:cxn modelId="{F074BEDB-E5C2-4375-8E94-2C3F016832E3}" type="presParOf" srcId="{609B586A-7CCB-49CF-86EC-DE1E4104EC8F}" destId="{A6E39FBC-F7F0-4045-979D-6125976E0A28}" srcOrd="4" destOrd="0" presId="urn:microsoft.com/office/officeart/2005/8/layout/radial5"/>
    <dgm:cxn modelId="{5D711678-CA98-4827-A8FA-561072AE3735}" type="presParOf" srcId="{609B586A-7CCB-49CF-86EC-DE1E4104EC8F}" destId="{E15B92D0-ADE6-4CC2-A5CA-98568636C47F}" srcOrd="5" destOrd="0" presId="urn:microsoft.com/office/officeart/2005/8/layout/radial5"/>
    <dgm:cxn modelId="{F1492683-63AC-4BF0-B2EC-D8FA51D45EE8}" type="presParOf" srcId="{E15B92D0-ADE6-4CC2-A5CA-98568636C47F}" destId="{45FB75B1-3BE6-4C93-80B7-679CB681EE30}" srcOrd="0" destOrd="0" presId="urn:microsoft.com/office/officeart/2005/8/layout/radial5"/>
    <dgm:cxn modelId="{06BC099C-6EFF-44ED-9DB1-FDE667D9363F}" type="presParOf" srcId="{609B586A-7CCB-49CF-86EC-DE1E4104EC8F}" destId="{AB6C4AFB-98AA-4D93-9531-00ED442FD42D}" srcOrd="6" destOrd="0" presId="urn:microsoft.com/office/officeart/2005/8/layout/radial5"/>
    <dgm:cxn modelId="{212B3687-E10A-4CEE-9EEE-91AD544746C8}" type="presParOf" srcId="{609B586A-7CCB-49CF-86EC-DE1E4104EC8F}" destId="{D54A9949-21FE-40FB-B2A5-4A72FC56D76C}" srcOrd="7" destOrd="0" presId="urn:microsoft.com/office/officeart/2005/8/layout/radial5"/>
    <dgm:cxn modelId="{88C9EDE5-6D78-4FCD-8C5F-5A72301D9A2D}" type="presParOf" srcId="{D54A9949-21FE-40FB-B2A5-4A72FC56D76C}" destId="{68C768DE-A4A4-4E14-BCA1-02639C6A1D4E}" srcOrd="0" destOrd="0" presId="urn:microsoft.com/office/officeart/2005/8/layout/radial5"/>
    <dgm:cxn modelId="{D57791C9-D857-4D37-8051-359639653860}" type="presParOf" srcId="{609B586A-7CCB-49CF-86EC-DE1E4104EC8F}" destId="{0C6A75AF-3014-4228-BA73-99DB29642B4F}" srcOrd="8" destOrd="0" presId="urn:microsoft.com/office/officeart/2005/8/layout/radial5"/>
    <dgm:cxn modelId="{588E69CE-425D-414C-9EA4-6D7FB6B49B99}" type="presParOf" srcId="{609B586A-7CCB-49CF-86EC-DE1E4104EC8F}" destId="{FA33A16E-EB82-4FAF-B8E2-763B3324C931}" srcOrd="9" destOrd="0" presId="urn:microsoft.com/office/officeart/2005/8/layout/radial5"/>
    <dgm:cxn modelId="{EA2DA97A-76C5-4D89-87EB-A757DB659430}" type="presParOf" srcId="{FA33A16E-EB82-4FAF-B8E2-763B3324C931}" destId="{804660D2-599A-47AD-BCCA-226A3CA79F91}" srcOrd="0" destOrd="0" presId="urn:microsoft.com/office/officeart/2005/8/layout/radial5"/>
    <dgm:cxn modelId="{9698D450-3225-4EB0-BD9F-611FB6D19FBD}" type="presParOf" srcId="{609B586A-7CCB-49CF-86EC-DE1E4104EC8F}" destId="{D09BD860-8C40-4823-983B-D609BB821312}" srcOrd="10" destOrd="0" presId="urn:microsoft.com/office/officeart/2005/8/layout/radial5"/>
    <dgm:cxn modelId="{E59DD2AD-5DD3-4FBC-85B1-8D1774296856}" type="presParOf" srcId="{609B586A-7CCB-49CF-86EC-DE1E4104EC8F}" destId="{72EEC59D-0CF8-4996-A4AF-61FADDAACD6B}" srcOrd="11" destOrd="0" presId="urn:microsoft.com/office/officeart/2005/8/layout/radial5"/>
    <dgm:cxn modelId="{9F0A2464-CD6A-479C-BD94-724A156506B1}" type="presParOf" srcId="{72EEC59D-0CF8-4996-A4AF-61FADDAACD6B}" destId="{A6EEF056-6565-46AB-85E0-5C8B7FBA0137}" srcOrd="0" destOrd="0" presId="urn:microsoft.com/office/officeart/2005/8/layout/radial5"/>
    <dgm:cxn modelId="{5C23D57F-94F0-4814-A3B7-9EE4F41475FA}" type="presParOf" srcId="{609B586A-7CCB-49CF-86EC-DE1E4104EC8F}" destId="{57FCA39E-9C25-4DAB-8760-AADC8BB474F3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E26A1-4912-4D2B-B922-4E28F9636FAB}" type="datetimeFigureOut">
              <a:rPr lang="fr-BE" smtClean="0"/>
              <a:t>20/09/2018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CED21F-DFC9-48C1-825E-243D49C1AB3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71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24CF7-B24C-43AB-9221-4F9C711EC6C4}" type="datetimeFigureOut">
              <a:rPr lang="fr-BE" smtClean="0"/>
              <a:t>20/09/2018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409C5-C297-47E6-A3B8-E4B08377745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0917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409C5-C297-47E6-A3B8-E4B08377745C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01866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409C5-C297-47E6-A3B8-E4B08377745C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0203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7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027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8"/>
          <p:cNvSpPr>
            <a:spLocks noGrp="1"/>
          </p:cNvSpPr>
          <p:nvPr>
            <p:ph type="pic" sz="quarter" idx="10"/>
          </p:nvPr>
        </p:nvSpPr>
        <p:spPr>
          <a:xfrm>
            <a:off x="1008063" y="1340892"/>
            <a:ext cx="7200900" cy="4824412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1130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/>
          <p:cNvSpPr>
            <a:spLocks noGrp="1"/>
          </p:cNvSpPr>
          <p:nvPr>
            <p:ph type="pic" sz="quarter" idx="10"/>
          </p:nvPr>
        </p:nvSpPr>
        <p:spPr>
          <a:xfrm>
            <a:off x="1006475" y="1340768"/>
            <a:ext cx="3529013" cy="2303462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3" name="Espace réservé pour une image  11"/>
          <p:cNvSpPr>
            <a:spLocks noGrp="1"/>
          </p:cNvSpPr>
          <p:nvPr>
            <p:ph type="pic" sz="quarter" idx="11"/>
          </p:nvPr>
        </p:nvSpPr>
        <p:spPr>
          <a:xfrm>
            <a:off x="4679391" y="1339200"/>
            <a:ext cx="3529013" cy="2303462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4" name="Espace réservé pour une image  11"/>
          <p:cNvSpPr>
            <a:spLocks noGrp="1"/>
          </p:cNvSpPr>
          <p:nvPr>
            <p:ph type="pic" sz="quarter" idx="12"/>
          </p:nvPr>
        </p:nvSpPr>
        <p:spPr>
          <a:xfrm>
            <a:off x="1007604" y="3789040"/>
            <a:ext cx="3529013" cy="2303462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5" name="Espace réservé pour une image  11"/>
          <p:cNvSpPr>
            <a:spLocks noGrp="1"/>
          </p:cNvSpPr>
          <p:nvPr>
            <p:ph type="pic" sz="quarter" idx="13"/>
          </p:nvPr>
        </p:nvSpPr>
        <p:spPr>
          <a:xfrm>
            <a:off x="4680012" y="3790800"/>
            <a:ext cx="3529013" cy="2303462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8889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10"/>
          <p:cNvSpPr>
            <a:spLocks noGrp="1"/>
          </p:cNvSpPr>
          <p:nvPr>
            <p:ph type="pic" sz="quarter" idx="10"/>
          </p:nvPr>
        </p:nvSpPr>
        <p:spPr>
          <a:xfrm>
            <a:off x="1008000" y="1339200"/>
            <a:ext cx="3456000" cy="48240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3" name="Espace réservé pour une image  10"/>
          <p:cNvSpPr>
            <a:spLocks noGrp="1"/>
          </p:cNvSpPr>
          <p:nvPr>
            <p:ph type="pic" sz="quarter" idx="11"/>
          </p:nvPr>
        </p:nvSpPr>
        <p:spPr>
          <a:xfrm>
            <a:off x="4680012" y="1339200"/>
            <a:ext cx="3456000" cy="48240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64788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+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/>
          <p:cNvSpPr>
            <a:spLocks noGrp="1"/>
          </p:cNvSpPr>
          <p:nvPr>
            <p:ph type="pic" sz="quarter" idx="10"/>
          </p:nvPr>
        </p:nvSpPr>
        <p:spPr>
          <a:xfrm>
            <a:off x="4644000" y="1339200"/>
            <a:ext cx="3528000" cy="48240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1" hasCustomPrompt="1"/>
          </p:nvPr>
        </p:nvSpPr>
        <p:spPr>
          <a:xfrm>
            <a:off x="756000" y="3139200"/>
            <a:ext cx="3816000" cy="11520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400" baseline="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Musdandis</a:t>
            </a:r>
            <a:r>
              <a:rPr lang="fr-BE" dirty="0" smtClean="0"/>
              <a:t> </a:t>
            </a:r>
            <a:r>
              <a:rPr lang="fr-BE" dirty="0" err="1" smtClean="0"/>
              <a:t>dolentia</a:t>
            </a:r>
            <a:r>
              <a:rPr lang="fr-BE" dirty="0" smtClean="0"/>
              <a:t> qui </a:t>
            </a:r>
            <a:r>
              <a:rPr lang="fr-BE" dirty="0" err="1" smtClean="0"/>
              <a:t>ditat</a:t>
            </a:r>
            <a:endParaRPr lang="fr-BE" dirty="0" smtClean="0"/>
          </a:p>
          <a:p>
            <a:pPr lvl="0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90885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+ 2 text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  13"/>
          <p:cNvSpPr>
            <a:spLocks noGrp="1"/>
          </p:cNvSpPr>
          <p:nvPr>
            <p:ph type="pic" sz="quarter" idx="10"/>
          </p:nvPr>
        </p:nvSpPr>
        <p:spPr>
          <a:xfrm>
            <a:off x="1008063" y="1342800"/>
            <a:ext cx="3528000" cy="23040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5" name="Espace réservé pour une image  13"/>
          <p:cNvSpPr>
            <a:spLocks noGrp="1"/>
          </p:cNvSpPr>
          <p:nvPr>
            <p:ph type="pic" sz="quarter" idx="11"/>
          </p:nvPr>
        </p:nvSpPr>
        <p:spPr>
          <a:xfrm>
            <a:off x="4680000" y="3934800"/>
            <a:ext cx="3528000" cy="23040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2" hasCustomPrompt="1"/>
          </p:nvPr>
        </p:nvSpPr>
        <p:spPr>
          <a:xfrm>
            <a:off x="4680000" y="1339200"/>
            <a:ext cx="3528000" cy="23034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Dolentia</a:t>
            </a:r>
            <a:r>
              <a:rPr lang="fr-BE" dirty="0" smtClean="0"/>
              <a:t> </a:t>
            </a:r>
            <a:r>
              <a:rPr lang="fr-BE" dirty="0" err="1" smtClean="0"/>
              <a:t>musdandis</a:t>
            </a:r>
            <a:r>
              <a:rPr lang="fr-BE" dirty="0" smtClean="0"/>
              <a:t> qui </a:t>
            </a:r>
            <a:r>
              <a:rPr lang="fr-BE" dirty="0" err="1" smtClean="0"/>
              <a:t>ditat</a:t>
            </a:r>
            <a:r>
              <a:rPr lang="fr-BE" dirty="0" smtClean="0"/>
              <a:t> </a:t>
            </a:r>
            <a:r>
              <a:rPr lang="fr-BE" dirty="0" err="1" smtClean="0"/>
              <a:t>orrores</a:t>
            </a:r>
            <a:r>
              <a:rPr lang="fr-BE" dirty="0" smtClean="0"/>
              <a:t> </a:t>
            </a:r>
            <a:r>
              <a:rPr lang="fr-BE" dirty="0" err="1" smtClean="0"/>
              <a:t>tiatur</a:t>
            </a:r>
            <a:r>
              <a:rPr lang="fr-BE" dirty="0" smtClean="0"/>
              <a:t> </a:t>
            </a:r>
            <a:r>
              <a:rPr lang="fr-BE" dirty="0" err="1" smtClean="0"/>
              <a:t>rectem</a:t>
            </a:r>
            <a:r>
              <a:rPr lang="fr-BE" dirty="0" smtClean="0"/>
              <a:t> </a:t>
            </a:r>
            <a:r>
              <a:rPr lang="fr-BE" dirty="0" err="1" smtClean="0"/>
              <a:t>laborunt</a:t>
            </a:r>
            <a:r>
              <a:rPr lang="fr-BE" dirty="0" smtClean="0"/>
              <a:t> </a:t>
            </a:r>
            <a:r>
              <a:rPr lang="fr-BE" dirty="0" err="1" smtClean="0"/>
              <a:t>exeaque</a:t>
            </a:r>
            <a:r>
              <a:rPr lang="fr-BE" dirty="0" smtClean="0"/>
              <a:t> </a:t>
            </a:r>
            <a:r>
              <a:rPr lang="fr-BE" dirty="0" err="1" smtClean="0"/>
              <a:t>eos</a:t>
            </a:r>
            <a:r>
              <a:rPr lang="fr-BE" dirty="0" smtClean="0"/>
              <a:t> </a:t>
            </a:r>
            <a:r>
              <a:rPr lang="fr-BE" dirty="0" err="1" smtClean="0"/>
              <a:t>ius</a:t>
            </a:r>
            <a:r>
              <a:rPr lang="fr-BE" dirty="0" smtClean="0"/>
              <a:t>, con </a:t>
            </a:r>
            <a:r>
              <a:rPr lang="fr-BE" dirty="0" err="1" smtClean="0"/>
              <a:t>nihillaboria</a:t>
            </a:r>
            <a:endParaRPr lang="fr-BE" dirty="0" smtClean="0"/>
          </a:p>
          <a:p>
            <a:pPr lvl="0"/>
            <a:endParaRPr lang="fr-BE" dirty="0"/>
          </a:p>
        </p:txBody>
      </p:sp>
      <p:sp>
        <p:nvSpPr>
          <p:cNvPr id="18" name="Espace réservé du texte 16"/>
          <p:cNvSpPr>
            <a:spLocks noGrp="1"/>
          </p:cNvSpPr>
          <p:nvPr>
            <p:ph type="body" sz="quarter" idx="13" hasCustomPrompt="1"/>
          </p:nvPr>
        </p:nvSpPr>
        <p:spPr>
          <a:xfrm>
            <a:off x="1007604" y="3933056"/>
            <a:ext cx="3528000" cy="23034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1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Dolentia</a:t>
            </a:r>
            <a:r>
              <a:rPr lang="fr-BE" dirty="0" smtClean="0"/>
              <a:t> </a:t>
            </a:r>
            <a:r>
              <a:rPr lang="fr-BE" dirty="0" err="1" smtClean="0"/>
              <a:t>musdandis</a:t>
            </a:r>
            <a:r>
              <a:rPr lang="fr-BE" dirty="0" smtClean="0"/>
              <a:t> qui </a:t>
            </a:r>
            <a:r>
              <a:rPr lang="fr-BE" dirty="0" err="1" smtClean="0"/>
              <a:t>ditat</a:t>
            </a:r>
            <a:r>
              <a:rPr lang="fr-BE" dirty="0" smtClean="0"/>
              <a:t> </a:t>
            </a:r>
            <a:r>
              <a:rPr lang="fr-BE" dirty="0" err="1" smtClean="0"/>
              <a:t>orrores</a:t>
            </a:r>
            <a:r>
              <a:rPr lang="fr-BE" dirty="0" smtClean="0"/>
              <a:t> </a:t>
            </a:r>
            <a:r>
              <a:rPr lang="fr-BE" dirty="0" err="1" smtClean="0"/>
              <a:t>tiatur</a:t>
            </a:r>
            <a:r>
              <a:rPr lang="fr-BE" dirty="0" smtClean="0"/>
              <a:t> </a:t>
            </a:r>
            <a:r>
              <a:rPr lang="fr-BE" dirty="0" err="1" smtClean="0"/>
              <a:t>rectem</a:t>
            </a:r>
            <a:r>
              <a:rPr lang="fr-BE" dirty="0" smtClean="0"/>
              <a:t> </a:t>
            </a:r>
            <a:r>
              <a:rPr lang="fr-BE" dirty="0" err="1" smtClean="0"/>
              <a:t>laborunt</a:t>
            </a:r>
            <a:r>
              <a:rPr lang="fr-BE" dirty="0" smtClean="0"/>
              <a:t> </a:t>
            </a:r>
            <a:r>
              <a:rPr lang="fr-BE" dirty="0" err="1" smtClean="0"/>
              <a:t>exeaque</a:t>
            </a:r>
            <a:r>
              <a:rPr lang="fr-BE" dirty="0" smtClean="0"/>
              <a:t> </a:t>
            </a:r>
            <a:r>
              <a:rPr lang="fr-BE" dirty="0" err="1" smtClean="0"/>
              <a:t>eos</a:t>
            </a:r>
            <a:r>
              <a:rPr lang="fr-BE" dirty="0" smtClean="0"/>
              <a:t> </a:t>
            </a:r>
            <a:r>
              <a:rPr lang="fr-BE" dirty="0" err="1" smtClean="0"/>
              <a:t>ius</a:t>
            </a:r>
            <a:r>
              <a:rPr lang="fr-BE" dirty="0" smtClean="0"/>
              <a:t>, con </a:t>
            </a:r>
            <a:r>
              <a:rPr lang="fr-BE" dirty="0" err="1" smtClean="0"/>
              <a:t>nihillaboria</a:t>
            </a:r>
            <a:endParaRPr lang="fr-BE" dirty="0" smtClean="0"/>
          </a:p>
          <a:p>
            <a:pPr lvl="0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52387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+ puc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1692000" y="1414800"/>
            <a:ext cx="6480000" cy="79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 baseline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 lvl="0"/>
            <a:r>
              <a:rPr lang="fr-BE" dirty="0" err="1" smtClean="0"/>
              <a:t>Doluptat</a:t>
            </a:r>
            <a:r>
              <a:rPr lang="fr-BE" dirty="0" smtClean="0"/>
              <a:t> </a:t>
            </a:r>
            <a:r>
              <a:rPr lang="fr-BE" dirty="0" err="1" smtClean="0"/>
              <a:t>estio</a:t>
            </a:r>
            <a:endParaRPr lang="fr-BE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1" hasCustomPrompt="1"/>
          </p:nvPr>
        </p:nvSpPr>
        <p:spPr>
          <a:xfrm>
            <a:off x="1692000" y="2422800"/>
            <a:ext cx="6624000" cy="3240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1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Aperum</a:t>
            </a:r>
            <a:r>
              <a:rPr lang="fr-BE" dirty="0" smtClean="0"/>
              <a:t> </a:t>
            </a:r>
            <a:r>
              <a:rPr lang="fr-BE" dirty="0" err="1" smtClean="0"/>
              <a:t>rero</a:t>
            </a:r>
            <a:r>
              <a:rPr lang="fr-BE" dirty="0" smtClean="0"/>
              <a:t> con </a:t>
            </a:r>
            <a:r>
              <a:rPr lang="fr-BE" dirty="0" err="1" smtClean="0"/>
              <a:t>pedi</a:t>
            </a:r>
            <a:r>
              <a:rPr lang="fr-BE" dirty="0" smtClean="0"/>
              <a:t> </a:t>
            </a:r>
          </a:p>
          <a:p>
            <a:pPr lvl="0"/>
            <a:r>
              <a:rPr lang="fr-BE" dirty="0" err="1" smtClean="0"/>
              <a:t>Temporerita</a:t>
            </a:r>
            <a:r>
              <a:rPr lang="fr-BE" dirty="0" smtClean="0"/>
              <a:t> </a:t>
            </a:r>
            <a:r>
              <a:rPr lang="fr-BE" dirty="0" err="1" smtClean="0"/>
              <a:t>venimpore</a:t>
            </a:r>
            <a:r>
              <a:rPr lang="fr-BE" dirty="0" smtClean="0"/>
              <a:t> </a:t>
            </a:r>
            <a:r>
              <a:rPr lang="fr-BE" dirty="0" err="1" smtClean="0"/>
              <a:t>sandandit</a:t>
            </a:r>
            <a:r>
              <a:rPr lang="fr-BE" dirty="0" smtClean="0"/>
              <a:t> </a:t>
            </a:r>
            <a:r>
              <a:rPr lang="fr-BE" dirty="0" err="1" smtClean="0"/>
              <a:t>abo</a:t>
            </a:r>
            <a:endParaRPr lang="fr-BE" dirty="0" smtClean="0"/>
          </a:p>
          <a:p>
            <a:pPr lvl="0"/>
            <a:r>
              <a:rPr lang="fr-BE" dirty="0" smtClean="0"/>
              <a:t>Ut que </a:t>
            </a:r>
            <a:r>
              <a:rPr lang="fr-BE" dirty="0" err="1" smtClean="0"/>
              <a:t>verrovi</a:t>
            </a:r>
            <a:r>
              <a:rPr lang="fr-BE" dirty="0" smtClean="0"/>
              <a:t> </a:t>
            </a:r>
            <a:r>
              <a:rPr lang="fr-BE" dirty="0" err="1" smtClean="0"/>
              <a:t>debist</a:t>
            </a:r>
            <a:r>
              <a:rPr lang="fr-BE" dirty="0" smtClean="0"/>
              <a:t> </a:t>
            </a:r>
            <a:r>
              <a:rPr lang="fr-BE" dirty="0" err="1" smtClean="0"/>
              <a:t>hiliquae</a:t>
            </a:r>
            <a:r>
              <a:rPr lang="fr-BE" dirty="0" smtClean="0"/>
              <a:t> </a:t>
            </a:r>
          </a:p>
          <a:p>
            <a:pPr lvl="0"/>
            <a:r>
              <a:rPr lang="fr-BE" dirty="0" err="1" smtClean="0"/>
              <a:t>Conet</a:t>
            </a:r>
            <a:r>
              <a:rPr lang="fr-BE" dirty="0" smtClean="0"/>
              <a:t> </a:t>
            </a:r>
            <a:r>
              <a:rPr lang="fr-BE" dirty="0" err="1" smtClean="0"/>
              <a:t>essequi</a:t>
            </a:r>
            <a:r>
              <a:rPr lang="fr-BE" dirty="0" smtClean="0"/>
              <a:t> </a:t>
            </a:r>
            <a:r>
              <a:rPr lang="fr-BE" dirty="0" err="1" smtClean="0"/>
              <a:t>illo</a:t>
            </a:r>
            <a:r>
              <a:rPr lang="fr-BE" dirty="0" smtClean="0"/>
              <a:t> </a:t>
            </a:r>
            <a:r>
              <a:rPr lang="fr-BE" dirty="0" err="1" smtClean="0"/>
              <a:t>dolestem</a:t>
            </a:r>
            <a:r>
              <a:rPr lang="fr-BE" dirty="0" smtClean="0"/>
              <a:t> </a:t>
            </a:r>
            <a:r>
              <a:rPr lang="fr-BE" dirty="0" err="1" smtClean="0"/>
              <a:t>voloren</a:t>
            </a:r>
            <a:r>
              <a:rPr lang="fr-BE" dirty="0" smtClean="0"/>
              <a:t> </a:t>
            </a:r>
            <a:r>
              <a:rPr lang="fr-BE" dirty="0" err="1" smtClean="0"/>
              <a:t>imaionsequi</a:t>
            </a:r>
            <a:endParaRPr lang="fr-BE" dirty="0" smtClean="0"/>
          </a:p>
          <a:p>
            <a:pPr lvl="0"/>
            <a:r>
              <a:rPr lang="fr-BE" dirty="0" err="1" smtClean="0"/>
              <a:t>Aceptae</a:t>
            </a:r>
            <a:r>
              <a:rPr lang="fr-BE" dirty="0" smtClean="0"/>
              <a:t> nus </a:t>
            </a:r>
            <a:r>
              <a:rPr lang="fr-BE" dirty="0" err="1" smtClean="0"/>
              <a:t>autatincti</a:t>
            </a:r>
            <a:r>
              <a:rPr lang="fr-BE" dirty="0" smtClean="0"/>
              <a:t> </a:t>
            </a:r>
          </a:p>
          <a:p>
            <a:pPr lvl="0"/>
            <a:r>
              <a:rPr lang="fr-BE" dirty="0" smtClean="0"/>
              <a:t>To </a:t>
            </a:r>
            <a:r>
              <a:rPr lang="fr-BE" dirty="0" err="1" smtClean="0"/>
              <a:t>velestiurit</a:t>
            </a:r>
            <a:r>
              <a:rPr lang="fr-BE" dirty="0" smtClean="0"/>
              <a:t> que </a:t>
            </a:r>
            <a:r>
              <a:rPr lang="fr-BE" dirty="0" err="1" smtClean="0"/>
              <a:t>eiunt</a:t>
            </a:r>
            <a:r>
              <a:rPr lang="fr-BE" dirty="0" smtClean="0"/>
              <a:t> </a:t>
            </a:r>
            <a:r>
              <a:rPr lang="fr-BE" dirty="0" err="1" smtClean="0"/>
              <a:t>vellabo</a:t>
            </a:r>
            <a:endParaRPr lang="fr-BE" dirty="0" smtClean="0"/>
          </a:p>
          <a:p>
            <a:pPr lvl="0"/>
            <a:r>
              <a:rPr lang="fr-BE" dirty="0" err="1" smtClean="0"/>
              <a:t>Untoria</a:t>
            </a:r>
            <a:r>
              <a:rPr lang="fr-BE" dirty="0" smtClean="0"/>
              <a:t> </a:t>
            </a:r>
            <a:r>
              <a:rPr lang="fr-BE" dirty="0" err="1" smtClean="0"/>
              <a:t>eremquo</a:t>
            </a:r>
            <a:r>
              <a:rPr lang="fr-BE" dirty="0" smtClean="0"/>
              <a:t> </a:t>
            </a:r>
            <a:r>
              <a:rPr lang="fr-BE" dirty="0" err="1" smtClean="0"/>
              <a:t>ssimi</a:t>
            </a:r>
            <a:r>
              <a:rPr lang="fr-BE" dirty="0" smtClean="0"/>
              <a:t>, </a:t>
            </a:r>
            <a:r>
              <a:rPr lang="fr-BE" dirty="0" err="1" smtClean="0"/>
              <a:t>consequ</a:t>
            </a:r>
            <a:r>
              <a:rPr lang="fr-BE" dirty="0" smtClean="0"/>
              <a:t> </a:t>
            </a:r>
          </a:p>
          <a:p>
            <a:pPr lvl="0"/>
            <a:r>
              <a:rPr lang="fr-BE" dirty="0" err="1" smtClean="0"/>
              <a:t>Aspiderum</a:t>
            </a:r>
            <a:r>
              <a:rPr lang="fr-BE" dirty="0" smtClean="0"/>
              <a:t> </a:t>
            </a:r>
            <a:r>
              <a:rPr lang="fr-BE" dirty="0" err="1" smtClean="0"/>
              <a:t>facipsunt</a:t>
            </a:r>
            <a:r>
              <a:rPr lang="fr-BE" dirty="0" smtClean="0"/>
              <a:t> </a:t>
            </a:r>
            <a:r>
              <a:rPr lang="fr-BE" dirty="0" err="1" smtClean="0"/>
              <a:t>fuga</a:t>
            </a:r>
            <a:endParaRPr lang="fr-BE" dirty="0" smtClean="0"/>
          </a:p>
          <a:p>
            <a:pPr lvl="0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83628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+ numérota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1692000" y="1414800"/>
            <a:ext cx="6480000" cy="79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 baseline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 lvl="0"/>
            <a:r>
              <a:rPr lang="fr-BE" dirty="0" err="1" smtClean="0"/>
              <a:t>Doluptat</a:t>
            </a:r>
            <a:r>
              <a:rPr lang="fr-BE" dirty="0" smtClean="0"/>
              <a:t> </a:t>
            </a:r>
            <a:r>
              <a:rPr lang="fr-BE" dirty="0" err="1" smtClean="0"/>
              <a:t>estio</a:t>
            </a:r>
            <a:endParaRPr lang="fr-BE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1" hasCustomPrompt="1"/>
          </p:nvPr>
        </p:nvSpPr>
        <p:spPr>
          <a:xfrm>
            <a:off x="1692000" y="2422800"/>
            <a:ext cx="6624000" cy="3240000"/>
          </a:xfrm>
          <a:prstGeom prst="rect">
            <a:avLst/>
          </a:prstGeom>
        </p:spPr>
        <p:txBody>
          <a:bodyPr/>
          <a:lstStyle>
            <a:lvl1pPr marL="457200" indent="-457200">
              <a:buFont typeface="+mj-lt"/>
              <a:buAutoNum type="arabicPeriod"/>
              <a:defRPr sz="21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Aperum</a:t>
            </a:r>
            <a:r>
              <a:rPr lang="fr-BE" dirty="0" smtClean="0"/>
              <a:t> </a:t>
            </a:r>
            <a:r>
              <a:rPr lang="fr-BE" dirty="0" err="1" smtClean="0"/>
              <a:t>rero</a:t>
            </a:r>
            <a:r>
              <a:rPr lang="fr-BE" dirty="0" smtClean="0"/>
              <a:t> con </a:t>
            </a:r>
            <a:r>
              <a:rPr lang="fr-BE" dirty="0" err="1" smtClean="0"/>
              <a:t>pedi</a:t>
            </a:r>
            <a:r>
              <a:rPr lang="fr-BE" dirty="0" smtClean="0"/>
              <a:t> </a:t>
            </a:r>
          </a:p>
          <a:p>
            <a:pPr lvl="0"/>
            <a:r>
              <a:rPr lang="fr-BE" dirty="0" err="1" smtClean="0"/>
              <a:t>Temporerita</a:t>
            </a:r>
            <a:r>
              <a:rPr lang="fr-BE" dirty="0" smtClean="0"/>
              <a:t> </a:t>
            </a:r>
            <a:r>
              <a:rPr lang="fr-BE" dirty="0" err="1" smtClean="0"/>
              <a:t>venimpore</a:t>
            </a:r>
            <a:r>
              <a:rPr lang="fr-BE" dirty="0" smtClean="0"/>
              <a:t> </a:t>
            </a:r>
            <a:r>
              <a:rPr lang="fr-BE" dirty="0" err="1" smtClean="0"/>
              <a:t>sandandit</a:t>
            </a:r>
            <a:r>
              <a:rPr lang="fr-BE" dirty="0" smtClean="0"/>
              <a:t> </a:t>
            </a:r>
            <a:r>
              <a:rPr lang="fr-BE" dirty="0" err="1" smtClean="0"/>
              <a:t>abo</a:t>
            </a:r>
            <a:endParaRPr lang="fr-BE" dirty="0" smtClean="0"/>
          </a:p>
          <a:p>
            <a:pPr lvl="0"/>
            <a:r>
              <a:rPr lang="fr-BE" dirty="0" smtClean="0"/>
              <a:t>Ut que </a:t>
            </a:r>
            <a:r>
              <a:rPr lang="fr-BE" dirty="0" err="1" smtClean="0"/>
              <a:t>verrovi</a:t>
            </a:r>
            <a:r>
              <a:rPr lang="fr-BE" dirty="0" smtClean="0"/>
              <a:t> </a:t>
            </a:r>
            <a:r>
              <a:rPr lang="fr-BE" dirty="0" err="1" smtClean="0"/>
              <a:t>debist</a:t>
            </a:r>
            <a:r>
              <a:rPr lang="fr-BE" dirty="0" smtClean="0"/>
              <a:t> </a:t>
            </a:r>
            <a:r>
              <a:rPr lang="fr-BE" dirty="0" err="1" smtClean="0"/>
              <a:t>hiliquae</a:t>
            </a:r>
            <a:r>
              <a:rPr lang="fr-BE" dirty="0" smtClean="0"/>
              <a:t> </a:t>
            </a:r>
          </a:p>
          <a:p>
            <a:pPr lvl="0"/>
            <a:r>
              <a:rPr lang="fr-BE" dirty="0" err="1" smtClean="0"/>
              <a:t>Conet</a:t>
            </a:r>
            <a:r>
              <a:rPr lang="fr-BE" dirty="0" smtClean="0"/>
              <a:t> </a:t>
            </a:r>
            <a:r>
              <a:rPr lang="fr-BE" dirty="0" err="1" smtClean="0"/>
              <a:t>essequi</a:t>
            </a:r>
            <a:r>
              <a:rPr lang="fr-BE" dirty="0" smtClean="0"/>
              <a:t> </a:t>
            </a:r>
            <a:r>
              <a:rPr lang="fr-BE" dirty="0" err="1" smtClean="0"/>
              <a:t>illo</a:t>
            </a:r>
            <a:r>
              <a:rPr lang="fr-BE" dirty="0" smtClean="0"/>
              <a:t> </a:t>
            </a:r>
            <a:r>
              <a:rPr lang="fr-BE" dirty="0" err="1" smtClean="0"/>
              <a:t>dolestem</a:t>
            </a:r>
            <a:r>
              <a:rPr lang="fr-BE" dirty="0" smtClean="0"/>
              <a:t> </a:t>
            </a:r>
            <a:r>
              <a:rPr lang="fr-BE" dirty="0" err="1" smtClean="0"/>
              <a:t>voloren</a:t>
            </a:r>
            <a:r>
              <a:rPr lang="fr-BE" dirty="0" smtClean="0"/>
              <a:t> </a:t>
            </a:r>
            <a:r>
              <a:rPr lang="fr-BE" dirty="0" err="1" smtClean="0"/>
              <a:t>imaionsequi</a:t>
            </a:r>
            <a:endParaRPr lang="fr-BE" dirty="0" smtClean="0"/>
          </a:p>
          <a:p>
            <a:pPr lvl="0"/>
            <a:r>
              <a:rPr lang="fr-BE" dirty="0" err="1" smtClean="0"/>
              <a:t>Aceptae</a:t>
            </a:r>
            <a:r>
              <a:rPr lang="fr-BE" dirty="0" smtClean="0"/>
              <a:t> nus </a:t>
            </a:r>
            <a:r>
              <a:rPr lang="fr-BE" dirty="0" err="1" smtClean="0"/>
              <a:t>autatincti</a:t>
            </a:r>
            <a:r>
              <a:rPr lang="fr-BE" dirty="0" smtClean="0"/>
              <a:t> </a:t>
            </a:r>
          </a:p>
          <a:p>
            <a:pPr lvl="0"/>
            <a:r>
              <a:rPr lang="fr-BE" dirty="0" smtClean="0"/>
              <a:t>To </a:t>
            </a:r>
            <a:r>
              <a:rPr lang="fr-BE" dirty="0" err="1" smtClean="0"/>
              <a:t>velestiurit</a:t>
            </a:r>
            <a:r>
              <a:rPr lang="fr-BE" dirty="0" smtClean="0"/>
              <a:t> que </a:t>
            </a:r>
            <a:r>
              <a:rPr lang="fr-BE" dirty="0" err="1" smtClean="0"/>
              <a:t>eiunt</a:t>
            </a:r>
            <a:r>
              <a:rPr lang="fr-BE" dirty="0" smtClean="0"/>
              <a:t> </a:t>
            </a:r>
            <a:r>
              <a:rPr lang="fr-BE" dirty="0" err="1" smtClean="0"/>
              <a:t>vellabo</a:t>
            </a:r>
            <a:endParaRPr lang="fr-BE" dirty="0" smtClean="0"/>
          </a:p>
          <a:p>
            <a:pPr lvl="0"/>
            <a:r>
              <a:rPr lang="fr-BE" dirty="0" err="1" smtClean="0"/>
              <a:t>Untoria</a:t>
            </a:r>
            <a:r>
              <a:rPr lang="fr-BE" dirty="0" smtClean="0"/>
              <a:t> </a:t>
            </a:r>
            <a:r>
              <a:rPr lang="fr-BE" dirty="0" err="1" smtClean="0"/>
              <a:t>eremquo</a:t>
            </a:r>
            <a:r>
              <a:rPr lang="fr-BE" dirty="0" smtClean="0"/>
              <a:t> </a:t>
            </a:r>
            <a:r>
              <a:rPr lang="fr-BE" dirty="0" err="1" smtClean="0"/>
              <a:t>ssimi</a:t>
            </a:r>
            <a:r>
              <a:rPr lang="fr-BE" dirty="0" smtClean="0"/>
              <a:t>, </a:t>
            </a:r>
            <a:r>
              <a:rPr lang="fr-BE" dirty="0" err="1" smtClean="0"/>
              <a:t>consequ</a:t>
            </a:r>
            <a:r>
              <a:rPr lang="fr-BE" dirty="0" smtClean="0"/>
              <a:t> </a:t>
            </a:r>
          </a:p>
          <a:p>
            <a:pPr lvl="0"/>
            <a:r>
              <a:rPr lang="fr-BE" dirty="0" err="1" smtClean="0"/>
              <a:t>Aspiderum</a:t>
            </a:r>
            <a:r>
              <a:rPr lang="fr-BE" dirty="0" smtClean="0"/>
              <a:t> </a:t>
            </a:r>
            <a:r>
              <a:rPr lang="fr-BE" dirty="0" err="1" smtClean="0"/>
              <a:t>facipsunt</a:t>
            </a:r>
            <a:r>
              <a:rPr lang="fr-BE" dirty="0" smtClean="0"/>
              <a:t> </a:t>
            </a:r>
            <a:r>
              <a:rPr lang="fr-BE" dirty="0" err="1" smtClean="0"/>
              <a:t>fuga</a:t>
            </a:r>
            <a:endParaRPr lang="fr-BE" dirty="0" smtClean="0"/>
          </a:p>
          <a:p>
            <a:pPr lvl="0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21940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er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1692000" y="1447200"/>
            <a:ext cx="6912000" cy="71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BE" sz="2400" kern="12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smtClean="0"/>
              <a:t>APERUM RERO CON PEDI</a:t>
            </a:r>
            <a:endParaRPr lang="fr-BE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1" hasCustomPrompt="1"/>
          </p:nvPr>
        </p:nvSpPr>
        <p:spPr>
          <a:xfrm>
            <a:off x="1691456" y="2422800"/>
            <a:ext cx="6624638" cy="24823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Aperum</a:t>
            </a:r>
            <a:r>
              <a:rPr lang="fr-BE" dirty="0" smtClean="0"/>
              <a:t> </a:t>
            </a:r>
            <a:r>
              <a:rPr lang="fr-BE" dirty="0" err="1" smtClean="0"/>
              <a:t>rero</a:t>
            </a:r>
            <a:r>
              <a:rPr lang="fr-BE" dirty="0" smtClean="0"/>
              <a:t> con </a:t>
            </a:r>
            <a:r>
              <a:rPr lang="fr-BE" dirty="0" err="1" smtClean="0"/>
              <a:t>pedi</a:t>
            </a:r>
            <a:r>
              <a:rPr lang="fr-BE" dirty="0" smtClean="0"/>
              <a:t> </a:t>
            </a:r>
            <a:r>
              <a:rPr lang="fr-BE" dirty="0" err="1" smtClean="0"/>
              <a:t>temporerita</a:t>
            </a:r>
            <a:r>
              <a:rPr lang="fr-BE" dirty="0" smtClean="0"/>
              <a:t> </a:t>
            </a:r>
            <a:r>
              <a:rPr lang="fr-BE" dirty="0" err="1" smtClean="0"/>
              <a:t>venimpore</a:t>
            </a:r>
            <a:r>
              <a:rPr lang="fr-BE" dirty="0" smtClean="0"/>
              <a:t> </a:t>
            </a:r>
            <a:r>
              <a:rPr lang="fr-BE" dirty="0" err="1" smtClean="0"/>
              <a:t>sandandit</a:t>
            </a:r>
            <a:r>
              <a:rPr lang="fr-BE" dirty="0" smtClean="0"/>
              <a:t> </a:t>
            </a:r>
            <a:r>
              <a:rPr lang="fr-BE" dirty="0" err="1" smtClean="0"/>
              <a:t>abo</a:t>
            </a:r>
            <a:r>
              <a:rPr lang="fr-BE" dirty="0" smtClean="0"/>
              <a:t>. Ut que </a:t>
            </a:r>
            <a:r>
              <a:rPr lang="fr-BE" dirty="0" err="1" smtClean="0"/>
              <a:t>verrovi</a:t>
            </a:r>
            <a:r>
              <a:rPr lang="fr-BE" dirty="0" smtClean="0"/>
              <a:t> </a:t>
            </a:r>
            <a:r>
              <a:rPr lang="fr-BE" dirty="0" err="1" smtClean="0"/>
              <a:t>debist</a:t>
            </a:r>
            <a:r>
              <a:rPr lang="fr-BE" dirty="0" smtClean="0"/>
              <a:t> </a:t>
            </a:r>
            <a:r>
              <a:rPr lang="fr-BE" dirty="0" err="1" smtClean="0"/>
              <a:t>hiliquae</a:t>
            </a:r>
            <a:r>
              <a:rPr lang="fr-BE" dirty="0" smtClean="0"/>
              <a:t> </a:t>
            </a:r>
            <a:r>
              <a:rPr lang="fr-BE" dirty="0" err="1" smtClean="0"/>
              <a:t>conet</a:t>
            </a:r>
            <a:r>
              <a:rPr lang="fr-BE" dirty="0" smtClean="0"/>
              <a:t> </a:t>
            </a:r>
            <a:r>
              <a:rPr lang="fr-BE" dirty="0" err="1" smtClean="0"/>
              <a:t>essequi</a:t>
            </a:r>
            <a:r>
              <a:rPr lang="fr-BE" dirty="0" smtClean="0"/>
              <a:t> </a:t>
            </a:r>
            <a:r>
              <a:rPr lang="fr-BE" dirty="0" err="1" smtClean="0"/>
              <a:t>illo</a:t>
            </a:r>
            <a:r>
              <a:rPr lang="fr-BE" dirty="0" smtClean="0"/>
              <a:t> </a:t>
            </a:r>
            <a:r>
              <a:rPr lang="fr-BE" dirty="0" err="1" smtClean="0"/>
              <a:t>dolestem</a:t>
            </a:r>
            <a:r>
              <a:rPr lang="fr-BE" dirty="0" smtClean="0"/>
              <a:t> </a:t>
            </a:r>
            <a:r>
              <a:rPr lang="fr-BE" dirty="0" err="1" smtClean="0"/>
              <a:t>voloren</a:t>
            </a:r>
            <a:r>
              <a:rPr lang="fr-BE" dirty="0" smtClean="0"/>
              <a:t> </a:t>
            </a:r>
            <a:r>
              <a:rPr lang="fr-BE" dirty="0" err="1" smtClean="0"/>
              <a:t>imaionsequi</a:t>
            </a:r>
            <a:r>
              <a:rPr lang="fr-BE" dirty="0" smtClean="0"/>
              <a:t> </a:t>
            </a:r>
            <a:r>
              <a:rPr lang="fr-BE" dirty="0" err="1" smtClean="0"/>
              <a:t>aceptae</a:t>
            </a:r>
            <a:r>
              <a:rPr lang="fr-BE" dirty="0" smtClean="0"/>
              <a:t> nus </a:t>
            </a:r>
            <a:r>
              <a:rPr lang="fr-BE" dirty="0" err="1" smtClean="0"/>
              <a:t>autatincti</a:t>
            </a:r>
            <a:r>
              <a:rPr lang="fr-BE" dirty="0" smtClean="0"/>
              <a:t> to </a:t>
            </a:r>
            <a:r>
              <a:rPr lang="fr-BE" dirty="0" err="1" smtClean="0"/>
              <a:t>velestiurit</a:t>
            </a:r>
            <a:r>
              <a:rPr lang="fr-BE" dirty="0" smtClean="0"/>
              <a:t> que </a:t>
            </a:r>
            <a:r>
              <a:rPr lang="fr-BE" dirty="0" err="1" smtClean="0"/>
              <a:t>eiunt</a:t>
            </a:r>
            <a:r>
              <a:rPr lang="fr-BE" dirty="0" smtClean="0"/>
              <a:t> </a:t>
            </a:r>
            <a:r>
              <a:rPr lang="fr-BE" dirty="0" err="1" smtClean="0"/>
              <a:t>vellabo</a:t>
            </a:r>
            <a:r>
              <a:rPr lang="fr-BE" dirty="0" smtClean="0"/>
              <a:t>. </a:t>
            </a:r>
            <a:r>
              <a:rPr lang="fr-BE" dirty="0" err="1" smtClean="0"/>
              <a:t>Untoria</a:t>
            </a:r>
            <a:r>
              <a:rPr lang="fr-BE" dirty="0" smtClean="0"/>
              <a:t> </a:t>
            </a:r>
            <a:r>
              <a:rPr lang="fr-BE" dirty="0" err="1" smtClean="0"/>
              <a:t>eremquo</a:t>
            </a:r>
            <a:r>
              <a:rPr lang="fr-BE" dirty="0" smtClean="0"/>
              <a:t> </a:t>
            </a:r>
            <a:r>
              <a:rPr lang="fr-BE" dirty="0" err="1" smtClean="0"/>
              <a:t>ssimi</a:t>
            </a:r>
            <a:r>
              <a:rPr lang="fr-BE" dirty="0" smtClean="0"/>
              <a:t>, </a:t>
            </a:r>
            <a:r>
              <a:rPr lang="fr-BE" dirty="0" err="1" smtClean="0"/>
              <a:t>consequ</a:t>
            </a:r>
            <a:r>
              <a:rPr lang="fr-BE" dirty="0" smtClean="0"/>
              <a:t> </a:t>
            </a:r>
            <a:r>
              <a:rPr lang="fr-BE" dirty="0" err="1" smtClean="0"/>
              <a:t>aspiderum</a:t>
            </a:r>
            <a:r>
              <a:rPr lang="fr-BE" dirty="0" smtClean="0"/>
              <a:t> </a:t>
            </a:r>
            <a:r>
              <a:rPr lang="fr-BE" dirty="0" err="1" smtClean="0"/>
              <a:t>facipsunt</a:t>
            </a:r>
            <a:r>
              <a:rPr lang="fr-BE" dirty="0" smtClean="0"/>
              <a:t> </a:t>
            </a:r>
            <a:r>
              <a:rPr lang="fr-BE" dirty="0" err="1" smtClean="0"/>
              <a:t>fuga</a:t>
            </a:r>
            <a:r>
              <a:rPr lang="fr-BE" dirty="0" smtClean="0"/>
              <a:t>. </a:t>
            </a:r>
            <a:r>
              <a:rPr lang="fr-BE" dirty="0" err="1" smtClean="0"/>
              <a:t>Bero</a:t>
            </a:r>
            <a:r>
              <a:rPr lang="fr-BE" dirty="0" smtClean="0"/>
              <a:t> ide </a:t>
            </a:r>
            <a:r>
              <a:rPr lang="fr-BE" dirty="0" err="1" smtClean="0"/>
              <a:t>porepera</a:t>
            </a:r>
            <a:r>
              <a:rPr lang="fr-BE" dirty="0" smtClean="0"/>
              <a:t> </a:t>
            </a:r>
            <a:r>
              <a:rPr lang="fr-BE" dirty="0" err="1" smtClean="0"/>
              <a:t>quam</a:t>
            </a:r>
            <a:r>
              <a:rPr lang="fr-BE" dirty="0" smtClean="0"/>
              <a:t> </a:t>
            </a:r>
            <a:r>
              <a:rPr lang="fr-BE" dirty="0" err="1" smtClean="0"/>
              <a:t>doluptur</a:t>
            </a:r>
            <a:r>
              <a:rPr lang="fr-BE" dirty="0" smtClean="0"/>
              <a:t>?</a:t>
            </a:r>
          </a:p>
          <a:p>
            <a:pPr lvl="0"/>
            <a:endParaRPr lang="fr-BE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2" hasCustomPrompt="1"/>
          </p:nvPr>
        </p:nvSpPr>
        <p:spPr>
          <a:xfrm>
            <a:off x="1692000" y="5086800"/>
            <a:ext cx="6624000" cy="71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i="1">
                <a:solidFill>
                  <a:srgbClr val="FF43A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BE" dirty="0" err="1" smtClean="0"/>
              <a:t>Tiatusandunt</a:t>
            </a:r>
            <a:r>
              <a:rPr lang="fr-BE" dirty="0" smtClean="0"/>
              <a:t> </a:t>
            </a:r>
            <a:r>
              <a:rPr lang="fr-BE" dirty="0" err="1" smtClean="0"/>
              <a:t>illecta</a:t>
            </a:r>
            <a:r>
              <a:rPr lang="fr-BE" dirty="0" smtClean="0"/>
              <a:t> </a:t>
            </a:r>
            <a:r>
              <a:rPr lang="fr-BE" dirty="0" err="1" smtClean="0"/>
              <a:t>preperuntium</a:t>
            </a:r>
            <a:r>
              <a:rPr lang="fr-BE" dirty="0" smtClean="0"/>
              <a:t> </a:t>
            </a:r>
            <a:r>
              <a:rPr lang="fr-BE" dirty="0" err="1" smtClean="0"/>
              <a:t>natenis</a:t>
            </a:r>
            <a:endParaRPr lang="fr-BE" dirty="0" smtClean="0"/>
          </a:p>
          <a:p>
            <a:pPr lvl="0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99379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ers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1692000" y="1447200"/>
            <a:ext cx="6912000" cy="71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BE" sz="2400" kern="12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smtClean="0"/>
              <a:t>APERUM RERO CON PEDI</a:t>
            </a:r>
            <a:endParaRPr lang="fr-BE" dirty="0"/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1" hasCustomPrompt="1"/>
          </p:nvPr>
        </p:nvSpPr>
        <p:spPr>
          <a:xfrm>
            <a:off x="1692000" y="2422800"/>
            <a:ext cx="4392000" cy="374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Aperum</a:t>
            </a:r>
            <a:r>
              <a:rPr lang="fr-BE" dirty="0" smtClean="0"/>
              <a:t> </a:t>
            </a:r>
            <a:r>
              <a:rPr lang="fr-BE" dirty="0" err="1" smtClean="0"/>
              <a:t>rero</a:t>
            </a:r>
            <a:r>
              <a:rPr lang="fr-BE" dirty="0" smtClean="0"/>
              <a:t> con </a:t>
            </a:r>
            <a:r>
              <a:rPr lang="fr-BE" dirty="0" err="1" smtClean="0"/>
              <a:t>pedi</a:t>
            </a:r>
            <a:r>
              <a:rPr lang="fr-BE" dirty="0" smtClean="0"/>
              <a:t> </a:t>
            </a:r>
            <a:r>
              <a:rPr lang="fr-BE" dirty="0" err="1" smtClean="0"/>
              <a:t>temporerita</a:t>
            </a:r>
            <a:r>
              <a:rPr lang="fr-BE" dirty="0" smtClean="0"/>
              <a:t> </a:t>
            </a:r>
            <a:r>
              <a:rPr lang="fr-BE" dirty="0" err="1" smtClean="0"/>
              <a:t>venimpore</a:t>
            </a:r>
            <a:r>
              <a:rPr lang="fr-BE" dirty="0" smtClean="0"/>
              <a:t> </a:t>
            </a:r>
            <a:r>
              <a:rPr lang="fr-BE" dirty="0" err="1" smtClean="0"/>
              <a:t>sandandit</a:t>
            </a:r>
            <a:r>
              <a:rPr lang="fr-BE" dirty="0" smtClean="0"/>
              <a:t> </a:t>
            </a:r>
            <a:r>
              <a:rPr lang="fr-BE" dirty="0" err="1" smtClean="0"/>
              <a:t>abo</a:t>
            </a:r>
            <a:r>
              <a:rPr lang="fr-BE" dirty="0" smtClean="0"/>
              <a:t>. </a:t>
            </a:r>
          </a:p>
          <a:p>
            <a:pPr lvl="0"/>
            <a:endParaRPr lang="fr-BE" dirty="0" smtClean="0"/>
          </a:p>
          <a:p>
            <a:pPr lvl="0"/>
            <a:r>
              <a:rPr lang="fr-BE" dirty="0" smtClean="0"/>
              <a:t>Ut que </a:t>
            </a:r>
            <a:r>
              <a:rPr lang="fr-BE" dirty="0" err="1" smtClean="0"/>
              <a:t>verrovi</a:t>
            </a:r>
            <a:r>
              <a:rPr lang="fr-BE" dirty="0" smtClean="0"/>
              <a:t> </a:t>
            </a:r>
            <a:r>
              <a:rPr lang="fr-BE" dirty="0" err="1" smtClean="0"/>
              <a:t>debist</a:t>
            </a:r>
            <a:r>
              <a:rPr lang="fr-BE" dirty="0" smtClean="0"/>
              <a:t> </a:t>
            </a:r>
            <a:r>
              <a:rPr lang="fr-BE" dirty="0" err="1" smtClean="0"/>
              <a:t>hiliquae</a:t>
            </a:r>
            <a:r>
              <a:rPr lang="fr-BE" dirty="0" smtClean="0"/>
              <a:t> </a:t>
            </a:r>
            <a:r>
              <a:rPr lang="fr-BE" dirty="0" err="1" smtClean="0"/>
              <a:t>conet</a:t>
            </a:r>
            <a:r>
              <a:rPr lang="fr-BE" dirty="0" smtClean="0"/>
              <a:t> </a:t>
            </a:r>
            <a:r>
              <a:rPr lang="fr-BE" dirty="0" err="1" smtClean="0"/>
              <a:t>essequi</a:t>
            </a:r>
            <a:r>
              <a:rPr lang="fr-BE" dirty="0" smtClean="0"/>
              <a:t> </a:t>
            </a:r>
            <a:r>
              <a:rPr lang="fr-BE" dirty="0" err="1" smtClean="0"/>
              <a:t>illo</a:t>
            </a:r>
            <a:r>
              <a:rPr lang="fr-BE" dirty="0" smtClean="0"/>
              <a:t> </a:t>
            </a:r>
            <a:r>
              <a:rPr lang="fr-BE" dirty="0" err="1" smtClean="0"/>
              <a:t>dolestem</a:t>
            </a:r>
            <a:r>
              <a:rPr lang="fr-BE" dirty="0" smtClean="0"/>
              <a:t> </a:t>
            </a:r>
            <a:r>
              <a:rPr lang="fr-BE" dirty="0" err="1" smtClean="0"/>
              <a:t>voloren</a:t>
            </a:r>
            <a:r>
              <a:rPr lang="fr-BE" dirty="0" smtClean="0"/>
              <a:t> </a:t>
            </a:r>
            <a:r>
              <a:rPr lang="fr-BE" dirty="0" err="1" smtClean="0"/>
              <a:t>imaionsequi</a:t>
            </a:r>
            <a:r>
              <a:rPr lang="fr-BE" dirty="0" smtClean="0"/>
              <a:t> </a:t>
            </a:r>
            <a:r>
              <a:rPr lang="fr-BE" dirty="0" err="1" smtClean="0"/>
              <a:t>aceptae</a:t>
            </a:r>
            <a:r>
              <a:rPr lang="fr-BE" dirty="0" smtClean="0"/>
              <a:t> nus </a:t>
            </a:r>
            <a:r>
              <a:rPr lang="fr-BE" dirty="0" err="1" smtClean="0"/>
              <a:t>autatincti</a:t>
            </a:r>
            <a:r>
              <a:rPr lang="fr-BE" dirty="0" smtClean="0"/>
              <a:t> to </a:t>
            </a:r>
            <a:r>
              <a:rPr lang="fr-BE" dirty="0" err="1" smtClean="0"/>
              <a:t>velestiurit</a:t>
            </a:r>
            <a:r>
              <a:rPr lang="fr-BE" dirty="0" smtClean="0"/>
              <a:t> que </a:t>
            </a:r>
            <a:r>
              <a:rPr lang="fr-BE" dirty="0" err="1" smtClean="0"/>
              <a:t>eiunt</a:t>
            </a:r>
            <a:r>
              <a:rPr lang="fr-BE" dirty="0" smtClean="0"/>
              <a:t> </a:t>
            </a:r>
            <a:r>
              <a:rPr lang="fr-BE" dirty="0" err="1" smtClean="0"/>
              <a:t>vellabo</a:t>
            </a:r>
            <a:r>
              <a:rPr lang="fr-BE" dirty="0" smtClean="0"/>
              <a:t>. </a:t>
            </a:r>
            <a:endParaRPr lang="fr-BE" dirty="0"/>
          </a:p>
        </p:txBody>
      </p:sp>
      <p:sp>
        <p:nvSpPr>
          <p:cNvPr id="16" name="Espace réservé du tableau 15"/>
          <p:cNvSpPr>
            <a:spLocks noGrp="1"/>
          </p:cNvSpPr>
          <p:nvPr>
            <p:ph type="tbl" sz="quarter" idx="12"/>
          </p:nvPr>
        </p:nvSpPr>
        <p:spPr>
          <a:xfrm>
            <a:off x="6660232" y="3681028"/>
            <a:ext cx="2089150" cy="161925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3774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érotation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0" hasCustomPrompt="1"/>
          </p:nvPr>
        </p:nvSpPr>
        <p:spPr>
          <a:xfrm>
            <a:off x="971600" y="1699200"/>
            <a:ext cx="3600000" cy="4752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+mj-lt"/>
              <a:buAutoNum type="arabicPeriod"/>
              <a:defRPr sz="18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Temporerita</a:t>
            </a:r>
            <a:r>
              <a:rPr lang="fr-BE" dirty="0" smtClean="0"/>
              <a:t> </a:t>
            </a:r>
            <a:r>
              <a:rPr lang="fr-BE" dirty="0" err="1" smtClean="0"/>
              <a:t>venimpore</a:t>
            </a:r>
            <a:r>
              <a:rPr lang="fr-BE" dirty="0" smtClean="0"/>
              <a:t> </a:t>
            </a:r>
            <a:r>
              <a:rPr lang="fr-BE" dirty="0" err="1" smtClean="0"/>
              <a:t>sandandit</a:t>
            </a:r>
            <a:r>
              <a:rPr lang="fr-BE" dirty="0" smtClean="0"/>
              <a:t> </a:t>
            </a:r>
            <a:r>
              <a:rPr lang="fr-BE" dirty="0" err="1" smtClean="0"/>
              <a:t>abo</a:t>
            </a:r>
            <a:r>
              <a:rPr lang="fr-BE" dirty="0" smtClean="0"/>
              <a:t>. </a:t>
            </a:r>
            <a:br>
              <a:rPr lang="fr-BE" dirty="0" smtClean="0"/>
            </a:br>
            <a:r>
              <a:rPr lang="fr-BE" dirty="0" err="1" smtClean="0"/>
              <a:t>Tiatusandunt</a:t>
            </a:r>
            <a:r>
              <a:rPr lang="fr-BE" dirty="0" smtClean="0"/>
              <a:t> </a:t>
            </a:r>
            <a:r>
              <a:rPr lang="fr-BE" dirty="0" err="1" smtClean="0"/>
              <a:t>illecta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smtClean="0"/>
              <a:t>Ut que </a:t>
            </a:r>
            <a:r>
              <a:rPr lang="fr-BE" dirty="0" err="1" smtClean="0"/>
              <a:t>verrovi</a:t>
            </a:r>
            <a:r>
              <a:rPr lang="fr-BE" dirty="0" smtClean="0"/>
              <a:t> </a:t>
            </a:r>
            <a:r>
              <a:rPr lang="fr-BE" dirty="0" err="1" smtClean="0"/>
              <a:t>debist</a:t>
            </a:r>
            <a:r>
              <a:rPr lang="fr-BE" dirty="0" smtClean="0"/>
              <a:t> </a:t>
            </a:r>
            <a:r>
              <a:rPr lang="fr-BE" dirty="0" err="1" smtClean="0"/>
              <a:t>hiliquae</a:t>
            </a:r>
            <a:r>
              <a:rPr lang="fr-BE" dirty="0" smtClean="0"/>
              <a:t> </a:t>
            </a:r>
            <a:r>
              <a:rPr lang="fr-BE" dirty="0" err="1" smtClean="0"/>
              <a:t>conet</a:t>
            </a:r>
            <a:r>
              <a:rPr lang="fr-BE" dirty="0" smtClean="0"/>
              <a:t> </a:t>
            </a:r>
            <a:r>
              <a:rPr lang="fr-BE" dirty="0" err="1" smtClean="0"/>
              <a:t>essequi</a:t>
            </a:r>
            <a:r>
              <a:rPr lang="fr-BE" dirty="0" smtClean="0"/>
              <a:t> </a:t>
            </a:r>
            <a:r>
              <a:rPr lang="fr-BE" dirty="0" err="1" smtClean="0"/>
              <a:t>illo</a:t>
            </a:r>
            <a:r>
              <a:rPr lang="fr-BE" dirty="0" smtClean="0"/>
              <a:t> </a:t>
            </a:r>
            <a:r>
              <a:rPr lang="fr-BE" dirty="0" err="1" smtClean="0"/>
              <a:t>dolestem</a:t>
            </a:r>
            <a:r>
              <a:rPr lang="fr-BE" dirty="0" smtClean="0"/>
              <a:t> </a:t>
            </a:r>
            <a:r>
              <a:rPr lang="fr-BE" dirty="0" err="1" smtClean="0"/>
              <a:t>Quos</a:t>
            </a:r>
            <a:r>
              <a:rPr lang="fr-BE" dirty="0" smtClean="0"/>
              <a:t> </a:t>
            </a:r>
            <a:r>
              <a:rPr lang="fr-BE" dirty="0" err="1" smtClean="0"/>
              <a:t>sam</a:t>
            </a:r>
            <a:r>
              <a:rPr lang="fr-BE" dirty="0" smtClean="0"/>
              <a:t> </a:t>
            </a:r>
            <a:r>
              <a:rPr lang="fr-BE" dirty="0" err="1" smtClean="0"/>
              <a:t>aut</a:t>
            </a:r>
            <a:r>
              <a:rPr lang="fr-BE" dirty="0" smtClean="0"/>
              <a:t> </a:t>
            </a:r>
            <a:r>
              <a:rPr lang="fr-BE" dirty="0" err="1" smtClean="0"/>
              <a:t>quidusam</a:t>
            </a:r>
            <a:r>
              <a:rPr lang="fr-BE" dirty="0" smtClean="0"/>
              <a:t> </a:t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err="1" smtClean="0"/>
              <a:t>Maionsequi</a:t>
            </a:r>
            <a:r>
              <a:rPr lang="fr-BE" dirty="0" smtClean="0"/>
              <a:t> </a:t>
            </a:r>
            <a:r>
              <a:rPr lang="fr-BE" dirty="0" err="1" smtClean="0"/>
              <a:t>aceptae</a:t>
            </a:r>
            <a:r>
              <a:rPr lang="fr-BE" dirty="0" smtClean="0"/>
              <a:t> nus </a:t>
            </a:r>
            <a:r>
              <a:rPr lang="fr-BE" dirty="0" err="1" smtClean="0"/>
              <a:t>autatincti</a:t>
            </a:r>
            <a:r>
              <a:rPr lang="fr-BE" dirty="0" smtClean="0"/>
              <a:t> to </a:t>
            </a:r>
            <a:r>
              <a:rPr lang="fr-BE" dirty="0" err="1" smtClean="0"/>
              <a:t>velestiurit</a:t>
            </a:r>
            <a:r>
              <a:rPr lang="fr-BE" dirty="0" smtClean="0"/>
              <a:t> que </a:t>
            </a:r>
            <a:r>
              <a:rPr lang="fr-BE" dirty="0" err="1" smtClean="0"/>
              <a:t>eiunt</a:t>
            </a:r>
            <a:r>
              <a:rPr lang="fr-BE" dirty="0" smtClean="0"/>
              <a:t> </a:t>
            </a:r>
            <a:r>
              <a:rPr lang="fr-BE" dirty="0" err="1" smtClean="0"/>
              <a:t>vellabo</a:t>
            </a:r>
            <a:r>
              <a:rPr lang="fr-BE" dirty="0" smtClean="0"/>
              <a:t>. </a:t>
            </a:r>
            <a:br>
              <a:rPr lang="fr-BE" dirty="0" smtClean="0"/>
            </a:br>
            <a:r>
              <a:rPr lang="fr-BE" dirty="0" err="1" smtClean="0"/>
              <a:t>Tiatusandunt</a:t>
            </a:r>
            <a:r>
              <a:rPr lang="fr-BE" dirty="0" smtClean="0"/>
              <a:t> </a:t>
            </a:r>
            <a:r>
              <a:rPr lang="fr-BE" dirty="0" err="1" smtClean="0"/>
              <a:t>illecta</a:t>
            </a:r>
            <a:endParaRPr lang="fr-BE" dirty="0" smtClean="0"/>
          </a:p>
          <a:p>
            <a:pPr lvl="0"/>
            <a:endParaRPr lang="fr-BE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1" hasCustomPrompt="1"/>
          </p:nvPr>
        </p:nvSpPr>
        <p:spPr>
          <a:xfrm>
            <a:off x="5040000" y="1699200"/>
            <a:ext cx="3600000" cy="4752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+mj-lt"/>
              <a:buAutoNum type="arabicPeriod" startAt="4"/>
              <a:defRPr sz="18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Temporerita</a:t>
            </a:r>
            <a:r>
              <a:rPr lang="fr-BE" dirty="0" smtClean="0"/>
              <a:t> </a:t>
            </a:r>
            <a:r>
              <a:rPr lang="fr-BE" dirty="0" err="1" smtClean="0"/>
              <a:t>venimpore</a:t>
            </a:r>
            <a:r>
              <a:rPr lang="fr-BE" dirty="0" smtClean="0"/>
              <a:t> </a:t>
            </a:r>
            <a:r>
              <a:rPr lang="fr-BE" dirty="0" err="1" smtClean="0"/>
              <a:t>sandandit</a:t>
            </a:r>
            <a:r>
              <a:rPr lang="fr-BE" dirty="0" smtClean="0"/>
              <a:t> </a:t>
            </a:r>
            <a:r>
              <a:rPr lang="fr-BE" dirty="0" err="1" smtClean="0"/>
              <a:t>abo</a:t>
            </a:r>
            <a:r>
              <a:rPr lang="fr-BE" dirty="0" smtClean="0"/>
              <a:t>. </a:t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smtClean="0"/>
              <a:t>Ut que </a:t>
            </a:r>
            <a:r>
              <a:rPr lang="fr-BE" dirty="0" err="1" smtClean="0"/>
              <a:t>verrovi</a:t>
            </a:r>
            <a:r>
              <a:rPr lang="fr-BE" dirty="0" smtClean="0"/>
              <a:t> </a:t>
            </a:r>
            <a:r>
              <a:rPr lang="fr-BE" dirty="0" err="1" smtClean="0"/>
              <a:t>debist</a:t>
            </a:r>
            <a:r>
              <a:rPr lang="fr-BE" dirty="0" smtClean="0"/>
              <a:t> </a:t>
            </a:r>
            <a:r>
              <a:rPr lang="fr-BE" dirty="0" err="1" smtClean="0"/>
              <a:t>hiliquae</a:t>
            </a:r>
            <a:r>
              <a:rPr lang="fr-BE" dirty="0" smtClean="0"/>
              <a:t> </a:t>
            </a:r>
            <a:r>
              <a:rPr lang="fr-BE" dirty="0" err="1" smtClean="0"/>
              <a:t>conet</a:t>
            </a:r>
            <a:r>
              <a:rPr lang="fr-BE" dirty="0" smtClean="0"/>
              <a:t> </a:t>
            </a:r>
            <a:r>
              <a:rPr lang="fr-BE" dirty="0" err="1" smtClean="0"/>
              <a:t>essequi</a:t>
            </a:r>
            <a:r>
              <a:rPr lang="fr-BE" dirty="0" smtClean="0"/>
              <a:t> </a:t>
            </a:r>
            <a:r>
              <a:rPr lang="fr-BE" dirty="0" err="1" smtClean="0"/>
              <a:t>illo</a:t>
            </a:r>
            <a:r>
              <a:rPr lang="fr-BE" dirty="0" smtClean="0"/>
              <a:t> </a:t>
            </a:r>
            <a:r>
              <a:rPr lang="fr-BE" dirty="0" err="1" smtClean="0"/>
              <a:t>dolestem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err="1" smtClean="0"/>
              <a:t>Maionsequi</a:t>
            </a:r>
            <a:r>
              <a:rPr lang="fr-BE" dirty="0" smtClean="0"/>
              <a:t> </a:t>
            </a:r>
            <a:r>
              <a:rPr lang="fr-BE" dirty="0" err="1" smtClean="0"/>
              <a:t>aceptae</a:t>
            </a:r>
            <a:r>
              <a:rPr lang="fr-BE" dirty="0" smtClean="0"/>
              <a:t> nus </a:t>
            </a:r>
            <a:r>
              <a:rPr lang="fr-BE" dirty="0" err="1" smtClean="0"/>
              <a:t>autatincti</a:t>
            </a:r>
            <a:r>
              <a:rPr lang="fr-BE" dirty="0" smtClean="0"/>
              <a:t> to </a:t>
            </a:r>
            <a:r>
              <a:rPr lang="fr-BE" dirty="0" err="1" smtClean="0"/>
              <a:t>velestiurit</a:t>
            </a:r>
            <a:r>
              <a:rPr lang="fr-BE" dirty="0" smtClean="0"/>
              <a:t> que </a:t>
            </a:r>
            <a:r>
              <a:rPr lang="fr-BE" dirty="0" err="1" smtClean="0"/>
              <a:t>eiunt</a:t>
            </a:r>
            <a:r>
              <a:rPr lang="fr-BE" dirty="0" smtClean="0"/>
              <a:t> </a:t>
            </a:r>
            <a:r>
              <a:rPr lang="fr-BE" dirty="0" err="1" smtClean="0"/>
              <a:t>vellabo</a:t>
            </a:r>
            <a:r>
              <a:rPr lang="fr-BE" dirty="0" smtClean="0"/>
              <a:t>.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7493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9911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ers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sz="quarter" idx="10" hasCustomPrompt="1"/>
          </p:nvPr>
        </p:nvSpPr>
        <p:spPr>
          <a:xfrm>
            <a:off x="1224000" y="1699200"/>
            <a:ext cx="7344000" cy="4464000"/>
          </a:xfrm>
          <a:prstGeom prst="rect">
            <a:avLst/>
          </a:prstGeom>
        </p:spPr>
        <p:txBody>
          <a:bodyPr/>
          <a:lstStyle>
            <a:lvl1pPr marL="342900" indent="-342900">
              <a:buFont typeface="+mj-lt"/>
              <a:buAutoNum type="arabicPeriod"/>
              <a:defRPr sz="180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Aperum</a:t>
            </a:r>
            <a:r>
              <a:rPr lang="fr-BE" dirty="0" smtClean="0"/>
              <a:t> </a:t>
            </a:r>
            <a:r>
              <a:rPr lang="fr-BE" dirty="0" err="1" smtClean="0"/>
              <a:t>rero</a:t>
            </a:r>
            <a:r>
              <a:rPr lang="fr-BE" dirty="0" smtClean="0"/>
              <a:t> con </a:t>
            </a:r>
            <a:r>
              <a:rPr lang="fr-BE" dirty="0" err="1" smtClean="0"/>
              <a:t>pedi</a:t>
            </a:r>
            <a:r>
              <a:rPr lang="fr-BE" dirty="0" smtClean="0"/>
              <a:t> </a:t>
            </a:r>
            <a:r>
              <a:rPr lang="fr-BE" dirty="0" err="1" smtClean="0"/>
              <a:t>temporerita</a:t>
            </a:r>
            <a:r>
              <a:rPr lang="fr-BE" dirty="0" smtClean="0"/>
              <a:t> </a:t>
            </a:r>
            <a:r>
              <a:rPr lang="fr-BE" dirty="0" err="1" smtClean="0"/>
              <a:t>venimpore</a:t>
            </a:r>
            <a:r>
              <a:rPr lang="fr-BE" dirty="0" smtClean="0"/>
              <a:t> </a:t>
            </a:r>
            <a:r>
              <a:rPr lang="fr-BE" dirty="0" err="1" smtClean="0"/>
              <a:t>sandandit</a:t>
            </a:r>
            <a:r>
              <a:rPr lang="fr-BE" dirty="0" smtClean="0"/>
              <a:t> </a:t>
            </a:r>
            <a:r>
              <a:rPr lang="fr-BE" dirty="0" err="1" smtClean="0"/>
              <a:t>abo</a:t>
            </a:r>
            <a:r>
              <a:rPr lang="fr-BE" dirty="0" smtClean="0"/>
              <a:t>. </a:t>
            </a:r>
            <a:br>
              <a:rPr lang="fr-BE" dirty="0" smtClean="0"/>
            </a:br>
            <a:r>
              <a:rPr lang="fr-BE" dirty="0" smtClean="0"/>
              <a:t>Ut que </a:t>
            </a:r>
            <a:r>
              <a:rPr lang="fr-BE" dirty="0" err="1" smtClean="0"/>
              <a:t>verrovi</a:t>
            </a:r>
            <a:r>
              <a:rPr lang="fr-BE" dirty="0" smtClean="0"/>
              <a:t>  &gt; </a:t>
            </a:r>
            <a:r>
              <a:rPr lang="fr-BE" dirty="0" err="1" smtClean="0"/>
              <a:t>Quos</a:t>
            </a:r>
            <a:r>
              <a:rPr lang="fr-BE" dirty="0" smtClean="0"/>
              <a:t> </a:t>
            </a:r>
            <a:r>
              <a:rPr lang="fr-BE" dirty="0" err="1" smtClean="0"/>
              <a:t>sam</a:t>
            </a:r>
            <a:r>
              <a:rPr lang="fr-BE" dirty="0" smtClean="0"/>
              <a:t> </a:t>
            </a:r>
            <a:r>
              <a:rPr lang="fr-BE" dirty="0" err="1" smtClean="0"/>
              <a:t>aut</a:t>
            </a:r>
            <a:r>
              <a:rPr lang="fr-BE" dirty="0" smtClean="0"/>
              <a:t> </a:t>
            </a:r>
            <a:r>
              <a:rPr lang="fr-BE" dirty="0" err="1" smtClean="0"/>
              <a:t>quidusam</a:t>
            </a:r>
            <a:r>
              <a:rPr lang="fr-BE" dirty="0" smtClean="0"/>
              <a:t> </a:t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err="1" smtClean="0"/>
              <a:t>Debist</a:t>
            </a:r>
            <a:r>
              <a:rPr lang="fr-BE" dirty="0" smtClean="0"/>
              <a:t> </a:t>
            </a:r>
            <a:r>
              <a:rPr lang="fr-BE" dirty="0" err="1" smtClean="0"/>
              <a:t>hiliquae</a:t>
            </a:r>
            <a:r>
              <a:rPr lang="fr-BE" dirty="0" smtClean="0"/>
              <a:t> </a:t>
            </a:r>
            <a:r>
              <a:rPr lang="fr-BE" dirty="0" err="1" smtClean="0"/>
              <a:t>conet</a:t>
            </a:r>
            <a:r>
              <a:rPr lang="fr-BE" dirty="0" smtClean="0"/>
              <a:t> </a:t>
            </a:r>
            <a:r>
              <a:rPr lang="fr-BE" dirty="0" err="1" smtClean="0"/>
              <a:t>essequi</a:t>
            </a:r>
            <a:r>
              <a:rPr lang="fr-BE" dirty="0" smtClean="0"/>
              <a:t> </a:t>
            </a:r>
            <a:r>
              <a:rPr lang="fr-BE" dirty="0" err="1" smtClean="0"/>
              <a:t>illo</a:t>
            </a:r>
            <a:r>
              <a:rPr lang="fr-BE" dirty="0" smtClean="0"/>
              <a:t> </a:t>
            </a:r>
            <a:r>
              <a:rPr lang="fr-BE" dirty="0" err="1" smtClean="0"/>
              <a:t>dolestem</a:t>
            </a:r>
            <a:r>
              <a:rPr lang="fr-BE" dirty="0" smtClean="0"/>
              <a:t> </a:t>
            </a:r>
            <a:r>
              <a:rPr lang="fr-BE" dirty="0" err="1" smtClean="0"/>
              <a:t>voloren</a:t>
            </a:r>
            <a:r>
              <a:rPr lang="fr-BE" dirty="0" smtClean="0"/>
              <a:t> </a:t>
            </a:r>
            <a:r>
              <a:rPr lang="fr-BE" dirty="0" err="1" smtClean="0"/>
              <a:t>imaionsequi</a:t>
            </a:r>
            <a:r>
              <a:rPr lang="fr-BE" dirty="0" smtClean="0"/>
              <a:t> </a:t>
            </a:r>
            <a:r>
              <a:rPr lang="fr-BE" dirty="0" err="1" smtClean="0"/>
              <a:t>aceptae</a:t>
            </a:r>
            <a:r>
              <a:rPr lang="fr-BE" dirty="0" smtClean="0"/>
              <a:t> nus </a:t>
            </a:r>
            <a:r>
              <a:rPr lang="fr-BE" dirty="0" err="1" smtClean="0"/>
              <a:t>autatincti</a:t>
            </a:r>
            <a:r>
              <a:rPr lang="fr-BE" dirty="0" smtClean="0"/>
              <a:t> &gt; </a:t>
            </a:r>
            <a:r>
              <a:rPr lang="fr-BE" dirty="0" err="1" smtClean="0"/>
              <a:t>Tiatusandunt</a:t>
            </a:r>
            <a:r>
              <a:rPr lang="fr-BE" dirty="0" smtClean="0"/>
              <a:t> </a:t>
            </a:r>
            <a:r>
              <a:rPr lang="fr-BE" dirty="0" err="1" smtClean="0"/>
              <a:t>illecta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smtClean="0"/>
              <a:t>To </a:t>
            </a:r>
            <a:r>
              <a:rPr lang="fr-BE" dirty="0" err="1" smtClean="0"/>
              <a:t>velestiurit</a:t>
            </a:r>
            <a:r>
              <a:rPr lang="fr-BE" dirty="0" smtClean="0"/>
              <a:t> que </a:t>
            </a:r>
            <a:r>
              <a:rPr lang="fr-BE" dirty="0" err="1" smtClean="0"/>
              <a:t>eiunt</a:t>
            </a:r>
            <a:r>
              <a:rPr lang="fr-BE" dirty="0" smtClean="0"/>
              <a:t> </a:t>
            </a:r>
            <a:r>
              <a:rPr lang="fr-BE" dirty="0" err="1" smtClean="0"/>
              <a:t>vellabo</a:t>
            </a:r>
            <a:r>
              <a:rPr lang="fr-BE" dirty="0" smtClean="0"/>
              <a:t>. </a:t>
            </a:r>
            <a:r>
              <a:rPr lang="fr-BE" dirty="0" err="1" smtClean="0"/>
              <a:t>Untoria</a:t>
            </a:r>
            <a:r>
              <a:rPr lang="fr-BE" dirty="0" smtClean="0"/>
              <a:t> &gt; </a:t>
            </a:r>
            <a:r>
              <a:rPr lang="fr-BE" dirty="0" err="1" smtClean="0"/>
              <a:t>enihillo</a:t>
            </a:r>
            <a:r>
              <a:rPr lang="fr-BE" dirty="0" smtClean="0"/>
              <a:t> </a:t>
            </a:r>
            <a:r>
              <a:rPr lang="fr-BE" dirty="0" err="1" smtClean="0"/>
              <a:t>inciisquidem</a:t>
            </a:r>
            <a:r>
              <a:rPr lang="fr-BE" dirty="0" smtClean="0"/>
              <a:t> </a:t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err="1" smtClean="0"/>
              <a:t>Consequ</a:t>
            </a:r>
            <a:r>
              <a:rPr lang="fr-BE" dirty="0" smtClean="0"/>
              <a:t> </a:t>
            </a:r>
            <a:r>
              <a:rPr lang="fr-BE" dirty="0" err="1" smtClean="0"/>
              <a:t>aspiderum</a:t>
            </a:r>
            <a:r>
              <a:rPr lang="fr-BE" dirty="0" smtClean="0"/>
              <a:t> </a:t>
            </a:r>
            <a:r>
              <a:rPr lang="fr-BE" dirty="0" err="1" smtClean="0"/>
              <a:t>facipsunt</a:t>
            </a:r>
            <a:r>
              <a:rPr lang="fr-BE" dirty="0" smtClean="0"/>
              <a:t> </a:t>
            </a:r>
            <a:r>
              <a:rPr lang="fr-BE" dirty="0" err="1" smtClean="0"/>
              <a:t>fuga</a:t>
            </a:r>
            <a:r>
              <a:rPr lang="fr-BE" dirty="0" smtClean="0"/>
              <a:t> &gt; </a:t>
            </a:r>
            <a:r>
              <a:rPr lang="fr-BE" dirty="0" err="1" smtClean="0"/>
              <a:t>Quos</a:t>
            </a:r>
            <a:r>
              <a:rPr lang="fr-BE" dirty="0" smtClean="0"/>
              <a:t> </a:t>
            </a:r>
            <a:r>
              <a:rPr lang="fr-BE" dirty="0" err="1" smtClean="0"/>
              <a:t>sam</a:t>
            </a:r>
            <a:r>
              <a:rPr lang="fr-BE" dirty="0" smtClean="0"/>
              <a:t> </a:t>
            </a:r>
            <a:r>
              <a:rPr lang="fr-BE" dirty="0" err="1" smtClean="0"/>
              <a:t>aut</a:t>
            </a:r>
            <a:r>
              <a:rPr lang="fr-BE" dirty="0" smtClean="0"/>
              <a:t> </a:t>
            </a:r>
            <a:r>
              <a:rPr lang="fr-BE" dirty="0" err="1" smtClean="0"/>
              <a:t>quidusam</a:t>
            </a:r>
            <a:r>
              <a:rPr lang="fr-BE" dirty="0" smtClean="0"/>
              <a:t> </a:t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err="1" smtClean="0"/>
              <a:t>Bero</a:t>
            </a:r>
            <a:r>
              <a:rPr lang="fr-BE" dirty="0" smtClean="0"/>
              <a:t> ide </a:t>
            </a:r>
            <a:r>
              <a:rPr lang="fr-BE" dirty="0" err="1" smtClean="0"/>
              <a:t>porepera</a:t>
            </a:r>
            <a:r>
              <a:rPr lang="fr-BE" dirty="0" smtClean="0"/>
              <a:t> </a:t>
            </a:r>
            <a:r>
              <a:rPr lang="fr-BE" dirty="0" err="1" smtClean="0"/>
              <a:t>quam</a:t>
            </a:r>
            <a:r>
              <a:rPr lang="fr-BE" dirty="0" smtClean="0"/>
              <a:t> </a:t>
            </a:r>
            <a:r>
              <a:rPr lang="fr-BE" dirty="0" err="1" smtClean="0"/>
              <a:t>doluptur</a:t>
            </a:r>
            <a:r>
              <a:rPr lang="fr-BE" dirty="0" smtClean="0"/>
              <a:t> &gt; </a:t>
            </a:r>
            <a:r>
              <a:rPr lang="fr-BE" dirty="0" err="1" smtClean="0"/>
              <a:t>enihillo</a:t>
            </a:r>
            <a:r>
              <a:rPr lang="fr-BE" dirty="0" smtClean="0"/>
              <a:t> </a:t>
            </a:r>
            <a:r>
              <a:rPr lang="fr-BE" dirty="0" err="1" smtClean="0"/>
              <a:t>inciisquidem</a:t>
            </a:r>
            <a:r>
              <a:rPr lang="fr-BE" dirty="0" smtClean="0"/>
              <a:t> </a:t>
            </a:r>
            <a:br>
              <a:rPr lang="fr-BE" dirty="0" smtClean="0"/>
            </a:br>
            <a:endParaRPr lang="fr-BE" dirty="0" smtClean="0"/>
          </a:p>
          <a:p>
            <a:pPr lvl="0"/>
            <a:r>
              <a:rPr lang="fr-BE" dirty="0" err="1" smtClean="0"/>
              <a:t>Temporerita</a:t>
            </a:r>
            <a:r>
              <a:rPr lang="fr-BE" dirty="0" smtClean="0"/>
              <a:t> </a:t>
            </a:r>
            <a:r>
              <a:rPr lang="fr-BE" dirty="0" err="1" smtClean="0"/>
              <a:t>venimpore</a:t>
            </a:r>
            <a:r>
              <a:rPr lang="fr-BE" dirty="0" smtClean="0"/>
              <a:t> </a:t>
            </a:r>
            <a:r>
              <a:rPr lang="fr-BE" dirty="0" err="1" smtClean="0"/>
              <a:t>sandandit</a:t>
            </a:r>
            <a:r>
              <a:rPr lang="fr-BE" dirty="0" smtClean="0"/>
              <a:t> </a:t>
            </a:r>
            <a:r>
              <a:rPr lang="fr-BE" dirty="0" err="1" smtClean="0"/>
              <a:t>abo</a:t>
            </a:r>
            <a:r>
              <a:rPr lang="fr-BE" dirty="0" smtClean="0"/>
              <a:t> &gt; </a:t>
            </a:r>
            <a:r>
              <a:rPr lang="fr-BE" dirty="0" err="1" smtClean="0"/>
              <a:t>Tiatusandunt</a:t>
            </a:r>
            <a:r>
              <a:rPr lang="fr-BE" dirty="0" smtClean="0"/>
              <a:t> </a:t>
            </a:r>
            <a:r>
              <a:rPr lang="fr-BE" dirty="0" err="1" smtClean="0"/>
              <a:t>illecta</a:t>
            </a:r>
            <a:endParaRPr lang="fr-BE" dirty="0" smtClean="0"/>
          </a:p>
          <a:p>
            <a:pPr lvl="0"/>
            <a:endParaRPr lang="fr-BE" dirty="0" smtClean="0"/>
          </a:p>
          <a:p>
            <a:pPr lvl="0"/>
            <a:endParaRPr lang="fr-BE" dirty="0" smtClean="0"/>
          </a:p>
          <a:p>
            <a:pPr lvl="0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52797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ablea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/>
          <p:cNvSpPr>
            <a:spLocks noGrp="1"/>
          </p:cNvSpPr>
          <p:nvPr>
            <p:ph type="pic" sz="quarter" idx="10"/>
          </p:nvPr>
        </p:nvSpPr>
        <p:spPr>
          <a:xfrm>
            <a:off x="972000" y="1627200"/>
            <a:ext cx="7632000" cy="230400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12" name="Espace réservé du tableau 11"/>
          <p:cNvSpPr>
            <a:spLocks noGrp="1"/>
          </p:cNvSpPr>
          <p:nvPr>
            <p:ph type="tbl" sz="quarter" idx="11"/>
          </p:nvPr>
        </p:nvSpPr>
        <p:spPr>
          <a:xfrm>
            <a:off x="971600" y="4221088"/>
            <a:ext cx="7705725" cy="1619250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068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88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E6881D0-CA77-483B-A3F4-1041757B5819}" type="datetimeFigureOut">
              <a:rPr lang="fr-BE" smtClean="0"/>
              <a:t>20/09/2018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F509E1E-322B-47BD-BC71-0D80C066671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512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006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m du ppt et n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texte 19"/>
          <p:cNvSpPr>
            <a:spLocks noGrp="1"/>
          </p:cNvSpPr>
          <p:nvPr>
            <p:ph type="body" sz="quarter" idx="10" hasCustomPrompt="1"/>
          </p:nvPr>
        </p:nvSpPr>
        <p:spPr>
          <a:xfrm>
            <a:off x="4067944" y="6345572"/>
            <a:ext cx="4248150" cy="431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 baseline="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smtClean="0"/>
              <a:t>Nom du Powerpoint</a:t>
            </a:r>
            <a:endParaRPr lang="fr-BE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1" hasCustomPrompt="1"/>
          </p:nvPr>
        </p:nvSpPr>
        <p:spPr>
          <a:xfrm>
            <a:off x="8208404" y="6346081"/>
            <a:ext cx="540345" cy="4312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FF43A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smtClean="0"/>
              <a:t>N°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6311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1" hasCustomPrompt="1"/>
          </p:nvPr>
        </p:nvSpPr>
        <p:spPr>
          <a:xfrm>
            <a:off x="395560" y="3032956"/>
            <a:ext cx="7416800" cy="7921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000" baseline="0">
                <a:solidFill>
                  <a:srgbClr val="004E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err="1" smtClean="0"/>
              <a:t>Musandis</a:t>
            </a:r>
            <a:r>
              <a:rPr lang="fr-BE" dirty="0" smtClean="0"/>
              <a:t> </a:t>
            </a:r>
            <a:r>
              <a:rPr lang="fr-BE" dirty="0" err="1" smtClean="0"/>
              <a:t>dolentia</a:t>
            </a:r>
            <a:r>
              <a:rPr lang="fr-BE" dirty="0" smtClean="0"/>
              <a:t> qui </a:t>
            </a:r>
            <a:r>
              <a:rPr lang="fr-BE" dirty="0" err="1" smtClean="0"/>
              <a:t>ditat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9497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, sous-titre, fac/entit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10"/>
          <p:cNvSpPr>
            <a:spLocks noGrp="1"/>
          </p:cNvSpPr>
          <p:nvPr>
            <p:ph type="body" sz="quarter" idx="11" hasCustomPrompt="1"/>
          </p:nvPr>
        </p:nvSpPr>
        <p:spPr>
          <a:xfrm>
            <a:off x="3491880" y="3717092"/>
            <a:ext cx="4320480" cy="540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BE" sz="2400" b="0" kern="1200" baseline="0" dirty="0" err="1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algn="r"/>
            <a:r>
              <a:rPr lang="fr-BE" dirty="0" err="1" smtClean="0"/>
              <a:t>Laborunt</a:t>
            </a:r>
            <a:r>
              <a:rPr lang="fr-BE" dirty="0" smtClean="0"/>
              <a:t> </a:t>
            </a:r>
            <a:r>
              <a:rPr lang="fr-BE" dirty="0" err="1" smtClean="0"/>
              <a:t>eceaque</a:t>
            </a:r>
            <a:r>
              <a:rPr lang="fr-BE" dirty="0" smtClean="0"/>
              <a:t> </a:t>
            </a:r>
            <a:r>
              <a:rPr lang="fr-BE" dirty="0" err="1" smtClean="0"/>
              <a:t>eos</a:t>
            </a:r>
            <a:r>
              <a:rPr lang="fr-BE" dirty="0" smtClean="0"/>
              <a:t> </a:t>
            </a:r>
            <a:r>
              <a:rPr lang="fr-BE" dirty="0" err="1" smtClean="0"/>
              <a:t>ius</a:t>
            </a:r>
            <a:endParaRPr lang="fr-BE" dirty="0" smtClean="0"/>
          </a:p>
        </p:txBody>
      </p:sp>
      <p:sp>
        <p:nvSpPr>
          <p:cNvPr id="16" name="Espace réservé du texte 9"/>
          <p:cNvSpPr>
            <a:spLocks noGrp="1"/>
          </p:cNvSpPr>
          <p:nvPr>
            <p:ph type="body" sz="quarter" idx="10" hasCustomPrompt="1"/>
          </p:nvPr>
        </p:nvSpPr>
        <p:spPr>
          <a:xfrm>
            <a:off x="1044000" y="504000"/>
            <a:ext cx="4176713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>
              <a:buNone/>
              <a:defRPr sz="1000" b="0" baseline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smtClean="0"/>
              <a:t>Faculté</a:t>
            </a:r>
            <a:endParaRPr lang="fr-BE" dirty="0"/>
          </a:p>
        </p:txBody>
      </p:sp>
      <p:sp>
        <p:nvSpPr>
          <p:cNvPr id="17" name="Espace réservé du texte 9"/>
          <p:cNvSpPr>
            <a:spLocks noGrp="1"/>
          </p:cNvSpPr>
          <p:nvPr>
            <p:ph type="body" sz="quarter" idx="14" hasCustomPrompt="1"/>
          </p:nvPr>
        </p:nvSpPr>
        <p:spPr>
          <a:xfrm>
            <a:off x="1043359" y="296651"/>
            <a:ext cx="4176713" cy="216024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000" b="1" baseline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lang="fr-BE" dirty="0" smtClean="0"/>
              <a:t>Entité émettrice</a:t>
            </a:r>
          </a:p>
        </p:txBody>
      </p:sp>
      <p:sp>
        <p:nvSpPr>
          <p:cNvPr id="20" name="Espace réservé du texte 10"/>
          <p:cNvSpPr>
            <a:spLocks noGrp="1"/>
          </p:cNvSpPr>
          <p:nvPr>
            <p:ph type="body" sz="quarter" idx="15" hasCustomPrompt="1"/>
          </p:nvPr>
        </p:nvSpPr>
        <p:spPr>
          <a:xfrm>
            <a:off x="612000" y="3032956"/>
            <a:ext cx="7200000" cy="5472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r">
              <a:buNone/>
              <a:defRPr lang="fr-BE" sz="4000" b="1" kern="1200" spc="0" baseline="0" dirty="0" err="1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 algn="r"/>
            <a:r>
              <a:rPr lang="fr-BE" dirty="0" err="1" smtClean="0"/>
              <a:t>Musdandis</a:t>
            </a:r>
            <a:r>
              <a:rPr lang="fr-BE" dirty="0" smtClean="0"/>
              <a:t> </a:t>
            </a:r>
            <a:r>
              <a:rPr lang="fr-BE" dirty="0" err="1" smtClean="0"/>
              <a:t>dolentia</a:t>
            </a:r>
            <a:r>
              <a:rPr lang="fr-BE" dirty="0" smtClean="0"/>
              <a:t> qui </a:t>
            </a:r>
            <a:r>
              <a:rPr lang="fr-BE" dirty="0" err="1" smtClean="0"/>
              <a:t>ditat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7753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associ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10"/>
          <p:cNvSpPr>
            <a:spLocks noGrp="1"/>
          </p:cNvSpPr>
          <p:nvPr>
            <p:ph type="body" sz="quarter" idx="11" hasCustomPrompt="1"/>
          </p:nvPr>
        </p:nvSpPr>
        <p:spPr>
          <a:xfrm>
            <a:off x="3491880" y="3717092"/>
            <a:ext cx="4320480" cy="540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lang="fr-BE" sz="2400" b="0" kern="1200" baseline="0" dirty="0" err="1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algn="r"/>
            <a:r>
              <a:rPr lang="fr-BE" dirty="0" err="1" smtClean="0"/>
              <a:t>Laborunt</a:t>
            </a:r>
            <a:r>
              <a:rPr lang="fr-BE" dirty="0" smtClean="0"/>
              <a:t> </a:t>
            </a:r>
            <a:r>
              <a:rPr lang="fr-BE" dirty="0" err="1" smtClean="0"/>
              <a:t>eceaque</a:t>
            </a:r>
            <a:r>
              <a:rPr lang="fr-BE" dirty="0" smtClean="0"/>
              <a:t> </a:t>
            </a:r>
            <a:r>
              <a:rPr lang="fr-BE" dirty="0" err="1" smtClean="0"/>
              <a:t>eos</a:t>
            </a:r>
            <a:r>
              <a:rPr lang="fr-BE" dirty="0" smtClean="0"/>
              <a:t> </a:t>
            </a:r>
            <a:r>
              <a:rPr lang="fr-BE" dirty="0" err="1" smtClean="0"/>
              <a:t>ius</a:t>
            </a:r>
            <a:endParaRPr lang="fr-BE" dirty="0" smtClean="0"/>
          </a:p>
        </p:txBody>
      </p:sp>
      <p:sp>
        <p:nvSpPr>
          <p:cNvPr id="10" name="Espace réservé du texte 10"/>
          <p:cNvSpPr>
            <a:spLocks noGrp="1"/>
          </p:cNvSpPr>
          <p:nvPr>
            <p:ph type="body" sz="quarter" idx="15" hasCustomPrompt="1"/>
          </p:nvPr>
        </p:nvSpPr>
        <p:spPr>
          <a:xfrm>
            <a:off x="612360" y="3032956"/>
            <a:ext cx="7200000" cy="5472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r">
              <a:buNone/>
              <a:defRPr lang="fr-BE" sz="4000" b="1" kern="1200" spc="0" baseline="0" dirty="0" err="1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 algn="r"/>
            <a:r>
              <a:rPr lang="fr-BE" dirty="0" err="1" smtClean="0"/>
              <a:t>Musdandis</a:t>
            </a:r>
            <a:r>
              <a:rPr lang="fr-BE" dirty="0" smtClean="0"/>
              <a:t> </a:t>
            </a:r>
            <a:r>
              <a:rPr lang="fr-BE" dirty="0" err="1" smtClean="0"/>
              <a:t>dolentia</a:t>
            </a:r>
            <a:r>
              <a:rPr lang="fr-BE" dirty="0" smtClean="0"/>
              <a:t> qui </a:t>
            </a:r>
            <a:r>
              <a:rPr lang="fr-BE" dirty="0" err="1" smtClean="0"/>
              <a:t>ditat</a:t>
            </a:r>
            <a:endParaRPr lang="fr-BE" dirty="0"/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16"/>
          </p:nvPr>
        </p:nvSpPr>
        <p:spPr>
          <a:xfrm>
            <a:off x="1259632" y="368300"/>
            <a:ext cx="534988" cy="539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0209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3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4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5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6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7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8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9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0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1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265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7" r:id="rId2"/>
    <p:sldLayoutId id="2147483649" r:id="rId3"/>
    <p:sldLayoutId id="2147483688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36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0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28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485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62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075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420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009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7838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560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92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04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612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244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78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653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553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ean.macq@uclouvain.b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652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14"/>
          <p:cNvSpPr txBox="1">
            <a:spLocks/>
          </p:cNvSpPr>
          <p:nvPr/>
        </p:nvSpPr>
        <p:spPr>
          <a:xfrm>
            <a:off x="611560" y="2672916"/>
            <a:ext cx="7200800" cy="546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ctr" defTabSz="914400" rtl="0" eaLnBrk="1" latinLnBrk="0" hangingPunct="1">
              <a:buNone/>
              <a:defRPr sz="4000" b="1" kern="1200" baseline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3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The future contribution of medicine to health: between the 4P’s and proximity providers as part of a social system ty integrated care as a way forward?  </a:t>
            </a:r>
            <a:endParaRPr lang="en-GB" sz="3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14"/>
          <p:cNvSpPr txBox="1">
            <a:spLocks/>
          </p:cNvSpPr>
          <p:nvPr/>
        </p:nvSpPr>
        <p:spPr>
          <a:xfrm>
            <a:off x="3131840" y="3855008"/>
            <a:ext cx="4680520" cy="54610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0" kern="1200" baseline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dirty="0"/>
          </a:p>
        </p:txBody>
      </p:sp>
      <p:sp>
        <p:nvSpPr>
          <p:cNvPr id="7" name="Espace réservé du texte 14"/>
          <p:cNvSpPr txBox="1">
            <a:spLocks/>
          </p:cNvSpPr>
          <p:nvPr/>
        </p:nvSpPr>
        <p:spPr>
          <a:xfrm>
            <a:off x="763960" y="4539084"/>
            <a:ext cx="7200800" cy="546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ctr" defTabSz="914400" rtl="0" eaLnBrk="1" latinLnBrk="0" hangingPunct="1">
              <a:buNone/>
              <a:defRPr sz="4000" b="1" kern="1200" baseline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3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 different forms of integration</a:t>
            </a:r>
            <a:endParaRPr lang="en-GB" sz="3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5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èche vers le bas 16"/>
          <p:cNvSpPr/>
          <p:nvPr/>
        </p:nvSpPr>
        <p:spPr>
          <a:xfrm>
            <a:off x="6390202" y="2564904"/>
            <a:ext cx="756084" cy="118047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>
            <a:off x="6624228" y="122597"/>
            <a:ext cx="24140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050" dirty="0"/>
              <a:t>J. Macq – IRSS-UCL 2018</a:t>
            </a:r>
          </a:p>
        </p:txBody>
      </p:sp>
      <p:sp>
        <p:nvSpPr>
          <p:cNvPr id="12" name="Titre 5"/>
          <p:cNvSpPr txBox="1">
            <a:spLocks/>
          </p:cNvSpPr>
          <p:nvPr/>
        </p:nvSpPr>
        <p:spPr>
          <a:xfrm>
            <a:off x="1655677" y="584684"/>
            <a:ext cx="7452828" cy="7921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future of medicine: technologies to continuously adapt treatment to targets for individuals  </a:t>
            </a:r>
            <a:endParaRPr lang="fr-BE" sz="3200" b="1" dirty="0">
              <a:solidFill>
                <a:srgbClr val="004E9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Espace réservé du texte 6"/>
          <p:cNvSpPr txBox="1">
            <a:spLocks/>
          </p:cNvSpPr>
          <p:nvPr/>
        </p:nvSpPr>
        <p:spPr>
          <a:xfrm>
            <a:off x="899592" y="2529247"/>
            <a:ext cx="3636404" cy="32400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 4 </a:t>
            </a:r>
            <a:r>
              <a:rPr lang="fr-BE" sz="2100" dirty="0" err="1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P’s</a:t>
            </a:r>
            <a:r>
              <a:rPr lang="fr-BE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fr-BE" sz="2100" dirty="0" err="1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medicine</a:t>
            </a:r>
            <a:endParaRPr lang="fr-BE" sz="2100" dirty="0" smtClean="0">
              <a:solidFill>
                <a:srgbClr val="004E9C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1"/>
            <a:r>
              <a:rPr lang="en-US" sz="17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personalized, </a:t>
            </a:r>
          </a:p>
          <a:p>
            <a:pPr lvl="1"/>
            <a:r>
              <a:rPr lang="en-US" sz="17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predictive, </a:t>
            </a:r>
          </a:p>
          <a:p>
            <a:pPr lvl="1"/>
            <a:r>
              <a:rPr lang="en-US" sz="17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preventive, </a:t>
            </a:r>
          </a:p>
          <a:p>
            <a:pPr lvl="1"/>
            <a:r>
              <a:rPr lang="en-US" sz="17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participatory</a:t>
            </a:r>
          </a:p>
          <a:p>
            <a:pPr lvl="1"/>
            <a:endParaRPr lang="en-US" sz="1700" dirty="0">
              <a:solidFill>
                <a:srgbClr val="004E9C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1"/>
            <a:r>
              <a:rPr lang="en-US" sz="17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Central role of biomarkers </a:t>
            </a:r>
          </a:p>
          <a:p>
            <a:pPr lvl="1"/>
            <a:endParaRPr lang="fr-BE" sz="1700" dirty="0" smtClean="0">
              <a:solidFill>
                <a:srgbClr val="004E9C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32140" y="1916832"/>
            <a:ext cx="18722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hospital</a:t>
            </a:r>
            <a:endParaRPr lang="fr-BE" dirty="0"/>
          </a:p>
        </p:txBody>
      </p:sp>
      <p:sp>
        <p:nvSpPr>
          <p:cNvPr id="13" name="Ellipse 12"/>
          <p:cNvSpPr/>
          <p:nvPr/>
        </p:nvSpPr>
        <p:spPr>
          <a:xfrm>
            <a:off x="5886146" y="2636912"/>
            <a:ext cx="1764196" cy="648072"/>
          </a:xfrm>
          <a:prstGeom prst="ellipse">
            <a:avLst/>
          </a:prstGeom>
          <a:solidFill>
            <a:schemeClr val="accent1"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Specialized</a:t>
            </a:r>
            <a:r>
              <a:rPr lang="fr-BE" dirty="0" smtClean="0"/>
              <a:t> team </a:t>
            </a:r>
            <a:endParaRPr lang="fr-BE" dirty="0"/>
          </a:p>
        </p:txBody>
      </p:sp>
      <p:sp>
        <p:nvSpPr>
          <p:cNvPr id="15" name="Ellipse 14"/>
          <p:cNvSpPr/>
          <p:nvPr/>
        </p:nvSpPr>
        <p:spPr>
          <a:xfrm>
            <a:off x="5873922" y="3681028"/>
            <a:ext cx="1872208" cy="936104"/>
          </a:xfrm>
          <a:prstGeom prst="ellipse">
            <a:avLst/>
          </a:prstGeom>
          <a:solidFill>
            <a:schemeClr val="accent1"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Specific</a:t>
            </a:r>
            <a:r>
              <a:rPr lang="fr-BE" dirty="0" smtClean="0"/>
              <a:t> </a:t>
            </a:r>
            <a:r>
              <a:rPr lang="fr-BE" dirty="0" err="1" smtClean="0"/>
              <a:t>health</a:t>
            </a:r>
            <a:r>
              <a:rPr lang="fr-BE" dirty="0" smtClean="0"/>
              <a:t> </a:t>
            </a:r>
            <a:r>
              <a:rPr lang="fr-BE" dirty="0" err="1" smtClean="0"/>
              <a:t>problem</a:t>
            </a:r>
            <a:endParaRPr lang="fr-BE" dirty="0"/>
          </a:p>
        </p:txBody>
      </p:sp>
      <p:sp>
        <p:nvSpPr>
          <p:cNvPr id="16" name="Ellipse 15"/>
          <p:cNvSpPr/>
          <p:nvPr/>
        </p:nvSpPr>
        <p:spPr>
          <a:xfrm>
            <a:off x="3345500" y="5192774"/>
            <a:ext cx="1764196" cy="1008112"/>
          </a:xfrm>
          <a:prstGeom prst="ellipse">
            <a:avLst/>
          </a:prstGeom>
          <a:solidFill>
            <a:schemeClr val="accent1">
              <a:alpha val="13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>
                <a:solidFill>
                  <a:schemeClr val="tx1"/>
                </a:solidFill>
              </a:rPr>
              <a:t>Primary</a:t>
            </a:r>
            <a:r>
              <a:rPr lang="fr-BE" dirty="0">
                <a:solidFill>
                  <a:schemeClr val="tx1"/>
                </a:solidFill>
              </a:rPr>
              <a:t> care team</a:t>
            </a:r>
          </a:p>
        </p:txBody>
      </p:sp>
      <p:sp>
        <p:nvSpPr>
          <p:cNvPr id="14" name="Ellipse 13"/>
          <p:cNvSpPr/>
          <p:nvPr/>
        </p:nvSpPr>
        <p:spPr>
          <a:xfrm>
            <a:off x="5927928" y="4293096"/>
            <a:ext cx="1764196" cy="1008112"/>
          </a:xfrm>
          <a:prstGeom prst="ellipse">
            <a:avLst/>
          </a:prstGeom>
          <a:solidFill>
            <a:schemeClr val="accent1">
              <a:alpha val="13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smtClean="0">
                <a:solidFill>
                  <a:schemeClr val="tx1"/>
                </a:solidFill>
              </a:rPr>
              <a:t>people</a:t>
            </a: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18" name="Flèche vers le bas 17"/>
          <p:cNvSpPr/>
          <p:nvPr/>
        </p:nvSpPr>
        <p:spPr>
          <a:xfrm rot="14718650">
            <a:off x="5147978" y="4638962"/>
            <a:ext cx="756084" cy="118047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19" name="ZoneTexte 18"/>
          <p:cNvSpPr txBox="1"/>
          <p:nvPr/>
        </p:nvSpPr>
        <p:spPr>
          <a:xfrm rot="20186806">
            <a:off x="4912808" y="5012445"/>
            <a:ext cx="129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coaching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1372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6624228" y="122597"/>
            <a:ext cx="24140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050" dirty="0"/>
              <a:t>J. Macq – IRSS-UCL 2018</a:t>
            </a:r>
          </a:p>
        </p:txBody>
      </p:sp>
      <p:sp>
        <p:nvSpPr>
          <p:cNvPr id="12" name="Titre 5"/>
          <p:cNvSpPr txBox="1">
            <a:spLocks/>
          </p:cNvSpPr>
          <p:nvPr/>
        </p:nvSpPr>
        <p:spPr>
          <a:xfrm>
            <a:off x="1655677" y="584684"/>
            <a:ext cx="7452828" cy="7921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3200" b="1" dirty="0" err="1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Integration</a:t>
            </a:r>
            <a:r>
              <a:rPr lang="fr-BE" sz="3200" b="1" dirty="0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fr-BE" sz="3200" b="1" dirty="0" err="1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approach</a:t>
            </a:r>
            <a:endParaRPr lang="fr-BE" sz="3200" b="1" dirty="0">
              <a:solidFill>
                <a:srgbClr val="004E9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60929115"/>
              </p:ext>
            </p:extLst>
          </p:nvPr>
        </p:nvGraphicFramePr>
        <p:xfrm>
          <a:off x="899592" y="2492896"/>
          <a:ext cx="3636404" cy="3384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Ellipse 19"/>
          <p:cNvSpPr/>
          <p:nvPr/>
        </p:nvSpPr>
        <p:spPr>
          <a:xfrm>
            <a:off x="4582114" y="2492896"/>
            <a:ext cx="1764196" cy="648072"/>
          </a:xfrm>
          <a:prstGeom prst="ellipse">
            <a:avLst/>
          </a:prstGeom>
          <a:solidFill>
            <a:schemeClr val="accent1"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Integrated</a:t>
            </a:r>
            <a:r>
              <a:rPr lang="fr-BE" dirty="0" smtClean="0"/>
              <a:t> care unit</a:t>
            </a:r>
            <a:endParaRPr lang="fr-BE" dirty="0"/>
          </a:p>
        </p:txBody>
      </p:sp>
      <p:sp>
        <p:nvSpPr>
          <p:cNvPr id="21" name="Ellipse 20"/>
          <p:cNvSpPr/>
          <p:nvPr/>
        </p:nvSpPr>
        <p:spPr>
          <a:xfrm>
            <a:off x="4644008" y="3789040"/>
            <a:ext cx="1764196" cy="648072"/>
          </a:xfrm>
          <a:prstGeom prst="ellipse">
            <a:avLst/>
          </a:prstGeom>
          <a:solidFill>
            <a:schemeClr val="accent1"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Integrated</a:t>
            </a:r>
            <a:r>
              <a:rPr lang="fr-BE" dirty="0" smtClean="0"/>
              <a:t> care unit</a:t>
            </a:r>
            <a:endParaRPr lang="fr-BE" dirty="0"/>
          </a:p>
        </p:txBody>
      </p:sp>
      <p:sp>
        <p:nvSpPr>
          <p:cNvPr id="22" name="Ellipse 21"/>
          <p:cNvSpPr/>
          <p:nvPr/>
        </p:nvSpPr>
        <p:spPr>
          <a:xfrm>
            <a:off x="4644008" y="5157192"/>
            <a:ext cx="1764196" cy="648072"/>
          </a:xfrm>
          <a:prstGeom prst="ellipse">
            <a:avLst/>
          </a:prstGeom>
          <a:solidFill>
            <a:schemeClr val="accent1"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Integrated</a:t>
            </a:r>
            <a:r>
              <a:rPr lang="fr-BE" dirty="0" smtClean="0"/>
              <a:t> care unit</a:t>
            </a:r>
            <a:endParaRPr lang="fr-BE" dirty="0"/>
          </a:p>
        </p:txBody>
      </p:sp>
      <p:sp>
        <p:nvSpPr>
          <p:cNvPr id="3" name="Double flèche verticale 2"/>
          <p:cNvSpPr/>
          <p:nvPr/>
        </p:nvSpPr>
        <p:spPr>
          <a:xfrm>
            <a:off x="5184068" y="3212976"/>
            <a:ext cx="522057" cy="514660"/>
          </a:xfrm>
          <a:prstGeom prst="upDownArrow">
            <a:avLst>
              <a:gd name="adj1" fmla="val 58384"/>
              <a:gd name="adj2" fmla="val 30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Double flèche verticale 8"/>
          <p:cNvSpPr/>
          <p:nvPr/>
        </p:nvSpPr>
        <p:spPr>
          <a:xfrm>
            <a:off x="5220072" y="4534520"/>
            <a:ext cx="522057" cy="514660"/>
          </a:xfrm>
          <a:prstGeom prst="upDownArrow">
            <a:avLst>
              <a:gd name="adj1" fmla="val 58384"/>
              <a:gd name="adj2" fmla="val 305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5196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6624228" y="122597"/>
            <a:ext cx="24140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050" dirty="0"/>
              <a:t>J. Macq – IRSS-UCL 2018</a:t>
            </a:r>
          </a:p>
        </p:txBody>
      </p:sp>
      <p:sp>
        <p:nvSpPr>
          <p:cNvPr id="12" name="Titre 5"/>
          <p:cNvSpPr txBox="1">
            <a:spLocks/>
          </p:cNvSpPr>
          <p:nvPr/>
        </p:nvSpPr>
        <p:spPr>
          <a:xfrm>
            <a:off x="1655677" y="584684"/>
            <a:ext cx="7452828" cy="7921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future of medicine: proximity providers as part of a social system</a:t>
            </a:r>
            <a:endParaRPr lang="fr-BE" sz="3200" b="1" dirty="0">
              <a:solidFill>
                <a:srgbClr val="004E9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1" name="Espace réservé du texte 6"/>
          <p:cNvSpPr txBox="1">
            <a:spLocks/>
          </p:cNvSpPr>
          <p:nvPr/>
        </p:nvSpPr>
        <p:spPr>
          <a:xfrm>
            <a:off x="899592" y="1844824"/>
            <a:ext cx="3636404" cy="32400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 proximity providers </a:t>
            </a:r>
          </a:p>
          <a:p>
            <a:pPr lvl="1"/>
            <a:r>
              <a:rPr lang="en-GB" sz="17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play a role of « boundary spanning » and « knowledge brokering »</a:t>
            </a:r>
          </a:p>
          <a:p>
            <a:pPr lvl="1"/>
            <a:r>
              <a:rPr lang="en-GB" sz="17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Contribute to the best balance between people life goals and enhancing social cohesion within communities</a:t>
            </a:r>
          </a:p>
          <a:p>
            <a:pPr lvl="1"/>
            <a:endParaRPr lang="en-GB" sz="1700" dirty="0" smtClean="0">
              <a:solidFill>
                <a:srgbClr val="004E9C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4789999" y="3159025"/>
            <a:ext cx="1269139" cy="5415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5400" cmpd="thinThick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« social » sector</a:t>
            </a:r>
            <a:endParaRPr lang="en-GB" sz="1200" dirty="0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451638" y="4424684"/>
            <a:ext cx="314002" cy="423938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579379" y="5060590"/>
            <a:ext cx="314002" cy="423938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201770" y="4930673"/>
            <a:ext cx="314002" cy="423938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578308" y="4075961"/>
            <a:ext cx="314002" cy="423938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887769" y="3624672"/>
            <a:ext cx="314002" cy="423938"/>
          </a:xfrm>
          <a:prstGeom prst="rect">
            <a:avLst/>
          </a:prstGeom>
        </p:spPr>
      </p:pic>
      <p:cxnSp>
        <p:nvCxnSpPr>
          <p:cNvPr id="26" name="Connecteur droit 25"/>
          <p:cNvCxnSpPr>
            <a:stCxn id="21" idx="3"/>
            <a:endCxn id="22" idx="1"/>
          </p:cNvCxnSpPr>
          <p:nvPr/>
        </p:nvCxnSpPr>
        <p:spPr>
          <a:xfrm flipH="1">
            <a:off x="3893380" y="4636653"/>
            <a:ext cx="558259" cy="63590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stCxn id="25" idx="3"/>
            <a:endCxn id="21" idx="0"/>
          </p:cNvCxnSpPr>
          <p:nvPr/>
        </p:nvCxnSpPr>
        <p:spPr>
          <a:xfrm flipH="1">
            <a:off x="4608639" y="3836641"/>
            <a:ext cx="279130" cy="58804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21" idx="1"/>
            <a:endCxn id="23" idx="3"/>
          </p:cNvCxnSpPr>
          <p:nvPr/>
        </p:nvCxnSpPr>
        <p:spPr>
          <a:xfrm>
            <a:off x="4765640" y="4636653"/>
            <a:ext cx="436130" cy="50599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>
            <a:stCxn id="24" idx="2"/>
          </p:cNvCxnSpPr>
          <p:nvPr/>
        </p:nvCxnSpPr>
        <p:spPr>
          <a:xfrm flipH="1">
            <a:off x="5434068" y="4499898"/>
            <a:ext cx="301241" cy="45470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ag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583185" y="5060590"/>
            <a:ext cx="314002" cy="423938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423310" y="3535782"/>
            <a:ext cx="314002" cy="423938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511965" y="4530668"/>
            <a:ext cx="314002" cy="423938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201770" y="5484527"/>
            <a:ext cx="314002" cy="423938"/>
          </a:xfrm>
          <a:prstGeom prst="rect">
            <a:avLst/>
          </a:prstGeom>
        </p:spPr>
      </p:pic>
      <p:cxnSp>
        <p:nvCxnSpPr>
          <p:cNvPr id="34" name="Connecteur droit 33"/>
          <p:cNvCxnSpPr>
            <a:stCxn id="31" idx="3"/>
            <a:endCxn id="24" idx="1"/>
          </p:cNvCxnSpPr>
          <p:nvPr/>
        </p:nvCxnSpPr>
        <p:spPr>
          <a:xfrm flipH="1">
            <a:off x="5892310" y="3747751"/>
            <a:ext cx="531001" cy="54017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>
            <a:stCxn id="24" idx="2"/>
            <a:endCxn id="30" idx="3"/>
          </p:cNvCxnSpPr>
          <p:nvPr/>
        </p:nvCxnSpPr>
        <p:spPr>
          <a:xfrm>
            <a:off x="5735308" y="4499898"/>
            <a:ext cx="847876" cy="77266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23" idx="2"/>
            <a:endCxn id="33" idx="0"/>
          </p:cNvCxnSpPr>
          <p:nvPr/>
        </p:nvCxnSpPr>
        <p:spPr>
          <a:xfrm>
            <a:off x="5358771" y="5354612"/>
            <a:ext cx="0" cy="12991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stCxn id="33" idx="3"/>
            <a:endCxn id="22" idx="2"/>
          </p:cNvCxnSpPr>
          <p:nvPr/>
        </p:nvCxnSpPr>
        <p:spPr>
          <a:xfrm flipH="1" flipV="1">
            <a:off x="3736378" y="5484528"/>
            <a:ext cx="1465392" cy="21196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à coins arrondis 37"/>
          <p:cNvSpPr/>
          <p:nvPr/>
        </p:nvSpPr>
        <p:spPr>
          <a:xfrm>
            <a:off x="6536334" y="2572492"/>
            <a:ext cx="1269139" cy="54154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« mental health » sector</a:t>
            </a:r>
            <a:endParaRPr lang="en-GB" sz="1200" dirty="0"/>
          </a:p>
        </p:txBody>
      </p:sp>
      <p:sp>
        <p:nvSpPr>
          <p:cNvPr id="39" name="Rectangle à coins arrondis 38"/>
          <p:cNvSpPr/>
          <p:nvPr/>
        </p:nvSpPr>
        <p:spPr>
          <a:xfrm>
            <a:off x="7556567" y="4840417"/>
            <a:ext cx="1269139" cy="5415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Generalist primary care team</a:t>
            </a:r>
            <a:endParaRPr lang="en-GB" sz="1200" dirty="0"/>
          </a:p>
        </p:txBody>
      </p:sp>
      <p:sp>
        <p:nvSpPr>
          <p:cNvPr id="40" name="Rectangle à coins arrondis 39"/>
          <p:cNvSpPr/>
          <p:nvPr/>
        </p:nvSpPr>
        <p:spPr>
          <a:xfrm>
            <a:off x="5672773" y="5479742"/>
            <a:ext cx="1269139" cy="54154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Childhood care</a:t>
            </a:r>
            <a:endParaRPr lang="en-GB" sz="1200" dirty="0"/>
          </a:p>
        </p:txBody>
      </p:sp>
      <p:sp>
        <p:nvSpPr>
          <p:cNvPr id="41" name="Rectangle à coins arrondis 40"/>
          <p:cNvSpPr/>
          <p:nvPr/>
        </p:nvSpPr>
        <p:spPr>
          <a:xfrm>
            <a:off x="6823754" y="3675555"/>
            <a:ext cx="1269139" cy="541546"/>
          </a:xfrm>
          <a:prstGeom prst="roundRect">
            <a:avLst/>
          </a:prstGeom>
          <a:solidFill>
            <a:srgbClr val="92D050"/>
          </a:solidFill>
          <a:ln w="25400" cmpd="thinThick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Home care support </a:t>
            </a:r>
            <a:endParaRPr lang="en-GB" sz="1200" dirty="0"/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489845" y="3886014"/>
            <a:ext cx="314002" cy="423938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013903" y="4385367"/>
            <a:ext cx="314002" cy="423938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887622" y="5581340"/>
            <a:ext cx="314002" cy="423938"/>
          </a:xfrm>
          <a:prstGeom prst="rect">
            <a:avLst/>
          </a:prstGeom>
        </p:spPr>
      </p:pic>
      <p:cxnSp>
        <p:nvCxnSpPr>
          <p:cNvPr id="45" name="Connecteur droit 44"/>
          <p:cNvCxnSpPr>
            <a:stCxn id="32" idx="1"/>
            <a:endCxn id="22" idx="3"/>
          </p:cNvCxnSpPr>
          <p:nvPr/>
        </p:nvCxnSpPr>
        <p:spPr>
          <a:xfrm>
            <a:off x="2825967" y="4742638"/>
            <a:ext cx="753411" cy="52992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stCxn id="44" idx="3"/>
            <a:endCxn id="30" idx="1"/>
          </p:cNvCxnSpPr>
          <p:nvPr/>
        </p:nvCxnSpPr>
        <p:spPr>
          <a:xfrm flipH="1" flipV="1">
            <a:off x="6897186" y="5272559"/>
            <a:ext cx="990437" cy="5207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stCxn id="42" idx="3"/>
            <a:endCxn id="43" idx="1"/>
          </p:cNvCxnSpPr>
          <p:nvPr/>
        </p:nvCxnSpPr>
        <p:spPr>
          <a:xfrm flipH="1">
            <a:off x="7327905" y="4097984"/>
            <a:ext cx="1161940" cy="4993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à coins arrondis 47"/>
          <p:cNvSpPr/>
          <p:nvPr/>
        </p:nvSpPr>
        <p:spPr>
          <a:xfrm>
            <a:off x="2231740" y="5463732"/>
            <a:ext cx="1269139" cy="54154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Neighbourhood associations</a:t>
            </a:r>
            <a:endParaRPr lang="en-GB" sz="1200" dirty="0"/>
          </a:p>
        </p:txBody>
      </p:sp>
      <p:sp>
        <p:nvSpPr>
          <p:cNvPr id="49" name="Rectangle à coins arrondis 48"/>
          <p:cNvSpPr/>
          <p:nvPr/>
        </p:nvSpPr>
        <p:spPr>
          <a:xfrm>
            <a:off x="4603817" y="4659442"/>
            <a:ext cx="1269139" cy="541546"/>
          </a:xfrm>
          <a:prstGeom prst="round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… community health insurance…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432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674022"/>
            <a:ext cx="83169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</a:rPr>
              <a:t>Brice A, Connolly AM, Davies C, Henderson G, </a:t>
            </a:r>
            <a:r>
              <a:rPr lang="fr-BE" dirty="0" err="1">
                <a:latin typeface="Calibri" panose="020F0502020204030204" pitchFamily="34" charset="0"/>
                <a:ea typeface="Calibri" panose="020F0502020204030204" pitchFamily="34" charset="0"/>
              </a:rPr>
              <a:t>Johnstone</a:t>
            </a: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</a:rPr>
              <a:t> P, </a:t>
            </a:r>
            <a:r>
              <a:rPr lang="fr-BE" dirty="0" err="1">
                <a:latin typeface="Calibri" panose="020F0502020204030204" pitchFamily="34" charset="0"/>
                <a:ea typeface="Calibri" panose="020F0502020204030204" pitchFamily="34" charset="0"/>
              </a:rPr>
              <a:t>Butterworth</a:t>
            </a: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</a:rPr>
              <a:t> O, et al. </a:t>
            </a:r>
            <a:r>
              <a:rPr lang="fr-BE" dirty="0" err="1">
                <a:latin typeface="Calibri" panose="020F0502020204030204" pitchFamily="34" charset="0"/>
                <a:ea typeface="Calibri" panose="020F0502020204030204" pitchFamily="34" charset="0"/>
              </a:rPr>
              <a:t>Community-centred</a:t>
            </a: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BE" dirty="0" err="1">
                <a:latin typeface="Calibri" panose="020F0502020204030204" pitchFamily="34" charset="0"/>
                <a:ea typeface="Calibri" panose="020F0502020204030204" pitchFamily="34" charset="0"/>
              </a:rPr>
              <a:t>approaches</a:t>
            </a: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</a:rPr>
              <a:t> for </a:t>
            </a:r>
            <a:r>
              <a:rPr lang="fr-BE" dirty="0" err="1">
                <a:latin typeface="Calibri" panose="020F0502020204030204" pitchFamily="34" charset="0"/>
                <a:ea typeface="Calibri" panose="020F0502020204030204" pitchFamily="34" charset="0"/>
              </a:rPr>
              <a:t>health</a:t>
            </a: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</a:rPr>
              <a:t> and </a:t>
            </a:r>
            <a:r>
              <a:rPr lang="fr-BE" dirty="0" err="1">
                <a:latin typeface="Calibri" panose="020F0502020204030204" pitchFamily="34" charset="0"/>
                <a:ea typeface="Calibri" panose="020F0502020204030204" pitchFamily="34" charset="0"/>
              </a:rPr>
              <a:t>wellbeing</a:t>
            </a: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</a:rPr>
              <a:t>. 2015 [</a:t>
            </a:r>
            <a:r>
              <a:rPr lang="fr-BE" dirty="0" err="1">
                <a:latin typeface="Calibri" panose="020F0502020204030204" pitchFamily="34" charset="0"/>
                <a:ea typeface="Calibri" panose="020F0502020204030204" pitchFamily="34" charset="0"/>
              </a:rPr>
              <a:t>cited</a:t>
            </a: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</a:rPr>
              <a:t> 2018 May 10]; </a:t>
            </a:r>
            <a:r>
              <a:rPr lang="fr-BE" dirty="0" err="1">
                <a:latin typeface="Calibri" panose="020F0502020204030204" pitchFamily="34" charset="0"/>
                <a:ea typeface="Calibri" panose="020F0502020204030204" pitchFamily="34" charset="0"/>
              </a:rPr>
              <a:t>Available</a:t>
            </a: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r-BE" dirty="0" err="1">
                <a:latin typeface="Calibri" panose="020F0502020204030204" pitchFamily="34" charset="0"/>
                <a:ea typeface="Calibri" panose="020F0502020204030204" pitchFamily="34" charset="0"/>
              </a:rPr>
              <a:t>from</a:t>
            </a:r>
            <a:r>
              <a:rPr lang="fr-BE" dirty="0">
                <a:latin typeface="Calibri" panose="020F0502020204030204" pitchFamily="34" charset="0"/>
                <a:ea typeface="Calibri" panose="020F0502020204030204" pitchFamily="34" charset="0"/>
              </a:rPr>
              <a:t>: www.gov.uk/phe</a:t>
            </a:r>
            <a:endParaRPr lang="fr-BE" dirty="0"/>
          </a:p>
        </p:txBody>
      </p:sp>
      <p:sp>
        <p:nvSpPr>
          <p:cNvPr id="4" name="Titre 5"/>
          <p:cNvSpPr txBox="1">
            <a:spLocks/>
          </p:cNvSpPr>
          <p:nvPr/>
        </p:nvSpPr>
        <p:spPr>
          <a:xfrm>
            <a:off x="1655677" y="584684"/>
            <a:ext cx="7452828" cy="7921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future of medicine: the package of care to be provided (example) </a:t>
            </a:r>
            <a:endParaRPr lang="fr-BE" sz="3200" b="1" dirty="0">
              <a:solidFill>
                <a:srgbClr val="004E9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334" y="1907176"/>
            <a:ext cx="1548172" cy="86409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Primary care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048164" y="1916832"/>
            <a:ext cx="1476164" cy="8640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Community volunteer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48164" y="4761148"/>
            <a:ext cx="1476164" cy="8640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Time bank </a:t>
            </a:r>
            <a:r>
              <a:rPr lang="en-GB" i="1" dirty="0" smtClean="0">
                <a:solidFill>
                  <a:schemeClr val="tx1"/>
                </a:solidFill>
              </a:rPr>
              <a:t>(</a:t>
            </a:r>
            <a:r>
              <a:rPr lang="en-GB" i="1" dirty="0" err="1" smtClean="0">
                <a:solidFill>
                  <a:schemeClr val="tx1"/>
                </a:solidFill>
              </a:rPr>
              <a:t>accorderie</a:t>
            </a:r>
            <a:r>
              <a:rPr lang="en-GB" i="1" dirty="0" smtClean="0">
                <a:solidFill>
                  <a:schemeClr val="tx1"/>
                </a:solidFill>
              </a:rPr>
              <a:t>)</a:t>
            </a:r>
            <a:endParaRPr lang="en-GB" i="1" dirty="0">
              <a:solidFill>
                <a:schemeClr val="tx1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050758" y="3202893"/>
            <a:ext cx="905557" cy="122260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187624" y="4685555"/>
            <a:ext cx="1668730" cy="8640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Neighbourhood house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 rot="1851730">
            <a:off x="2379828" y="2726940"/>
            <a:ext cx="2016224" cy="900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Social prescribing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 rot="20407113">
            <a:off x="2521159" y="4058772"/>
            <a:ext cx="2016224" cy="900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Meeting space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 rot="1834781">
            <a:off x="4447254" y="4130891"/>
            <a:ext cx="2016224" cy="900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Sharing skills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 rot="19828339">
            <a:off x="4625156" y="2715263"/>
            <a:ext cx="2016224" cy="900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Life expert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7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48" y="1592796"/>
            <a:ext cx="3711186" cy="194134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4149080"/>
            <a:ext cx="3711186" cy="194134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996" y="1972312"/>
            <a:ext cx="3711186" cy="19413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ZoneTexte 7"/>
          <p:cNvSpPr txBox="1"/>
          <p:nvPr/>
        </p:nvSpPr>
        <p:spPr>
          <a:xfrm>
            <a:off x="6624228" y="122597"/>
            <a:ext cx="24140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050" dirty="0"/>
              <a:t>J. Macq – IRSS-UCL 2018</a:t>
            </a:r>
          </a:p>
        </p:txBody>
      </p:sp>
      <p:sp>
        <p:nvSpPr>
          <p:cNvPr id="12" name="Titre 5"/>
          <p:cNvSpPr txBox="1">
            <a:spLocks/>
          </p:cNvSpPr>
          <p:nvPr/>
        </p:nvSpPr>
        <p:spPr>
          <a:xfrm>
            <a:off x="1655677" y="584684"/>
            <a:ext cx="7452828" cy="7921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BE" sz="3200" b="1" dirty="0" err="1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Integration</a:t>
            </a:r>
            <a:r>
              <a:rPr lang="fr-BE" sz="3200" b="1" dirty="0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fr-BE" sz="3200" b="1" dirty="0" err="1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approach</a:t>
            </a:r>
            <a:endParaRPr lang="fr-BE" sz="3200" b="1" dirty="0">
              <a:solidFill>
                <a:srgbClr val="004E9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1835696" y="2204864"/>
            <a:ext cx="1764196" cy="648072"/>
          </a:xfrm>
          <a:prstGeom prst="ellipse">
            <a:avLst/>
          </a:prstGeom>
          <a:solidFill>
            <a:schemeClr val="accent1"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Integrated</a:t>
            </a:r>
            <a:r>
              <a:rPr lang="fr-BE" dirty="0" smtClean="0"/>
              <a:t> care unit</a:t>
            </a:r>
            <a:endParaRPr lang="fr-BE" dirty="0"/>
          </a:p>
        </p:txBody>
      </p:sp>
      <p:sp>
        <p:nvSpPr>
          <p:cNvPr id="21" name="Ellipse 20"/>
          <p:cNvSpPr/>
          <p:nvPr/>
        </p:nvSpPr>
        <p:spPr>
          <a:xfrm>
            <a:off x="5382091" y="2816932"/>
            <a:ext cx="1764196" cy="648072"/>
          </a:xfrm>
          <a:prstGeom prst="ellipse">
            <a:avLst/>
          </a:prstGeom>
          <a:solidFill>
            <a:schemeClr val="accent1"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Integrated</a:t>
            </a:r>
            <a:r>
              <a:rPr lang="fr-BE" dirty="0" smtClean="0"/>
              <a:t> care unit</a:t>
            </a:r>
            <a:endParaRPr lang="fr-BE" dirty="0"/>
          </a:p>
        </p:txBody>
      </p:sp>
      <p:sp>
        <p:nvSpPr>
          <p:cNvPr id="22" name="Ellipse 21"/>
          <p:cNvSpPr/>
          <p:nvPr/>
        </p:nvSpPr>
        <p:spPr>
          <a:xfrm>
            <a:off x="3758658" y="4581053"/>
            <a:ext cx="1764196" cy="648072"/>
          </a:xfrm>
          <a:prstGeom prst="ellipse">
            <a:avLst/>
          </a:prstGeom>
          <a:solidFill>
            <a:schemeClr val="accent1"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 smtClean="0"/>
              <a:t>Integrated</a:t>
            </a:r>
            <a:r>
              <a:rPr lang="fr-BE" dirty="0" smtClean="0"/>
              <a:t> care unit</a:t>
            </a:r>
            <a:endParaRPr lang="fr-BE" dirty="0"/>
          </a:p>
        </p:txBody>
      </p:sp>
      <p:sp>
        <p:nvSpPr>
          <p:cNvPr id="14" name="Ellipse 13"/>
          <p:cNvSpPr/>
          <p:nvPr/>
        </p:nvSpPr>
        <p:spPr>
          <a:xfrm>
            <a:off x="287524" y="4471678"/>
            <a:ext cx="1764196" cy="648072"/>
          </a:xfrm>
          <a:prstGeom prst="ellipse">
            <a:avLst/>
          </a:prstGeom>
          <a:solidFill>
            <a:srgbClr val="FFC000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err="1" smtClean="0">
                <a:solidFill>
                  <a:schemeClr val="tx1"/>
                </a:solidFill>
              </a:rPr>
              <a:t>Specialized</a:t>
            </a:r>
            <a:r>
              <a:rPr lang="fr-BE" sz="1400" dirty="0" smtClean="0">
                <a:solidFill>
                  <a:schemeClr val="tx1"/>
                </a:solidFill>
              </a:rPr>
              <a:t> </a:t>
            </a:r>
            <a:r>
              <a:rPr lang="fr-BE" sz="1400" dirty="0" err="1" smtClean="0">
                <a:solidFill>
                  <a:schemeClr val="tx1"/>
                </a:solidFill>
              </a:rPr>
              <a:t>Integrated</a:t>
            </a:r>
            <a:r>
              <a:rPr lang="fr-BE" sz="1400" dirty="0" smtClean="0">
                <a:solidFill>
                  <a:schemeClr val="tx1"/>
                </a:solidFill>
              </a:rPr>
              <a:t> care unit</a:t>
            </a:r>
            <a:endParaRPr lang="fr-BE" sz="1400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6391589" y="766926"/>
            <a:ext cx="1764196" cy="648072"/>
          </a:xfrm>
          <a:prstGeom prst="ellipse">
            <a:avLst/>
          </a:prstGeom>
          <a:solidFill>
            <a:srgbClr val="FFC000">
              <a:alpha val="8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 err="1" smtClean="0">
                <a:solidFill>
                  <a:schemeClr val="tx1"/>
                </a:solidFill>
              </a:rPr>
              <a:t>Specialized</a:t>
            </a:r>
            <a:r>
              <a:rPr lang="fr-BE" sz="1400" dirty="0" smtClean="0">
                <a:solidFill>
                  <a:schemeClr val="tx1"/>
                </a:solidFill>
              </a:rPr>
              <a:t> </a:t>
            </a:r>
            <a:r>
              <a:rPr lang="fr-BE" sz="1400" dirty="0" err="1" smtClean="0">
                <a:solidFill>
                  <a:schemeClr val="tx1"/>
                </a:solidFill>
              </a:rPr>
              <a:t>Integrated</a:t>
            </a:r>
            <a:r>
              <a:rPr lang="fr-BE" sz="1400" dirty="0" smtClean="0">
                <a:solidFill>
                  <a:schemeClr val="tx1"/>
                </a:solidFill>
              </a:rPr>
              <a:t> care unit</a:t>
            </a:r>
            <a:endParaRPr lang="fr-B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27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6624228" y="122597"/>
            <a:ext cx="24140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050" dirty="0"/>
              <a:t>J. Macq – IRSS-UCL 2018</a:t>
            </a:r>
          </a:p>
        </p:txBody>
      </p:sp>
      <p:sp>
        <p:nvSpPr>
          <p:cNvPr id="12" name="Titre 5"/>
          <p:cNvSpPr txBox="1">
            <a:spLocks/>
          </p:cNvSpPr>
          <p:nvPr/>
        </p:nvSpPr>
        <p:spPr>
          <a:xfrm>
            <a:off x="1655677" y="368660"/>
            <a:ext cx="7452828" cy="7921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mainstream driving force to establish healthcare priorities is not (only) to improve health</a:t>
            </a:r>
            <a:endParaRPr lang="fr-BE" sz="3200" b="1" dirty="0">
              <a:solidFill>
                <a:srgbClr val="004E9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50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30351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264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14"/>
          <p:cNvSpPr txBox="1">
            <a:spLocks/>
          </p:cNvSpPr>
          <p:nvPr/>
        </p:nvSpPr>
        <p:spPr>
          <a:xfrm>
            <a:off x="611560" y="2672916"/>
            <a:ext cx="7200800" cy="546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ctr" defTabSz="914400" rtl="0" eaLnBrk="1" latinLnBrk="0" hangingPunct="1">
              <a:buNone/>
              <a:defRPr sz="4000" b="1" kern="1200" baseline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 community </a:t>
            </a:r>
            <a:r>
              <a:rPr lang="en-US" sz="3600" b="0" dirty="0">
                <a:latin typeface="Arial" panose="020B0604020202020204" pitchFamily="34" charset="0"/>
                <a:cs typeface="Arial" panose="020B0604020202020204" pitchFamily="34" charset="0"/>
              </a:rPr>
              <a:t>care and proximity providers: how</a:t>
            </a:r>
            <a:r>
              <a:rPr lang="en-US" sz="3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r"/>
            <a:r>
              <a:rPr lang="en-US" sz="3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Place-based governance? Financing?  </a:t>
            </a:r>
            <a:endParaRPr lang="en-US" sz="36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BE" sz="3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BE" sz="3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14"/>
          <p:cNvSpPr txBox="1">
            <a:spLocks/>
          </p:cNvSpPr>
          <p:nvPr/>
        </p:nvSpPr>
        <p:spPr>
          <a:xfrm>
            <a:off x="3131840" y="3855008"/>
            <a:ext cx="4680520" cy="54610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0" kern="1200" baseline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27371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New public management</a:t>
            </a:r>
          </a:p>
          <a:p>
            <a:r>
              <a:rPr lang="en-GB" dirty="0" smtClean="0"/>
              <a:t>Centrally determined targets and metrics (objectively measurable)</a:t>
            </a:r>
          </a:p>
          <a:p>
            <a:r>
              <a:rPr lang="en-GB" dirty="0" smtClean="0"/>
              <a:t>Performance based payment (P4P or P4Q) </a:t>
            </a:r>
          </a:p>
          <a:p>
            <a:r>
              <a:rPr lang="en-GB" dirty="0" smtClean="0"/>
              <a:t>Often management per « silo » or organisations</a:t>
            </a:r>
          </a:p>
          <a:p>
            <a:r>
              <a:rPr lang="en-GB" dirty="0" smtClean="0"/>
              <a:t>Knowledge focused on « the » intervention to « copy » everywhere </a:t>
            </a:r>
          </a:p>
          <a:p>
            <a:r>
              <a:rPr lang="en-GB" dirty="0" smtClean="0"/>
              <a:t>« controlled » test of intervention at the centre of learning process</a:t>
            </a:r>
          </a:p>
          <a:p>
            <a:endParaRPr lang="en-GB" dirty="0" smtClean="0"/>
          </a:p>
          <a:p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Place based governance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Local governance structure grouping stakeholders from different organisations for comprehensive solutions  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Trust at the centre to manage uncertainty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General «frame » centrally defined 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Local adaptation – learning by doing </a:t>
            </a:r>
          </a:p>
          <a:p>
            <a:pPr>
              <a:buFont typeface="+mj-lt"/>
              <a:buAutoNum type="arabicPeriod"/>
            </a:pPr>
            <a:r>
              <a:rPr lang="en-GB" dirty="0" smtClean="0"/>
              <a:t>« system  thinking » at the centre of learning process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257300" y="549275"/>
            <a:ext cx="7886700" cy="99377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3400" b="1" dirty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Place-base </a:t>
            </a:r>
            <a:r>
              <a:rPr lang="en-US" sz="3400" b="1" dirty="0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governance? </a:t>
            </a:r>
            <a:endParaRPr lang="fr-BE" sz="3400" b="1" dirty="0">
              <a:solidFill>
                <a:srgbClr val="004E9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64158" y="5915017"/>
            <a:ext cx="610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/>
              <a:t>Inspired by  </a:t>
            </a:r>
            <a:r>
              <a:rPr lang="en-US" sz="1200" i="1" dirty="0"/>
              <a:t>Marsh I, Crowley K, </a:t>
            </a:r>
            <a:r>
              <a:rPr lang="en-US" sz="1200" i="1" dirty="0" err="1"/>
              <a:t>Grube</a:t>
            </a:r>
            <a:r>
              <a:rPr lang="en-US" sz="1200" i="1" dirty="0"/>
              <a:t> D, </a:t>
            </a:r>
            <a:r>
              <a:rPr lang="en-US" sz="1200" i="1" dirty="0" err="1"/>
              <a:t>Eccleston</a:t>
            </a:r>
            <a:r>
              <a:rPr lang="en-US" sz="1200" i="1" dirty="0"/>
              <a:t> R. Delivering Public Services: Locality, Learning and Reciprocity in Place Based Practice. Aust. J. Public Adm. 2017;76:443–56. </a:t>
            </a:r>
          </a:p>
          <a:p>
            <a:endParaRPr lang="en-US" sz="1200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6515100" y="918972"/>
            <a:ext cx="24140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050" dirty="0"/>
              <a:t>J. Macq – IRSS-UCL 2018</a:t>
            </a:r>
          </a:p>
        </p:txBody>
      </p:sp>
    </p:spTree>
    <p:extLst>
      <p:ext uri="{BB962C8B-B14F-4D97-AF65-F5344CB8AC3E}">
        <p14:creationId xmlns:p14="http://schemas.microsoft.com/office/powerpoint/2010/main" val="289603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5"/>
          <p:cNvSpPr>
            <a:spLocks noGrp="1"/>
          </p:cNvSpPr>
          <p:nvPr>
            <p:ph type="title" idx="4294967295"/>
          </p:nvPr>
        </p:nvSpPr>
        <p:spPr>
          <a:xfrm>
            <a:off x="1763688" y="476672"/>
            <a:ext cx="6480175" cy="792163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BE" sz="3400" b="1" dirty="0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Key point for </a:t>
            </a:r>
            <a:r>
              <a:rPr lang="en-GB" sz="3400" b="1" dirty="0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financing</a:t>
            </a:r>
            <a:r>
              <a:rPr lang="fr-BE" sz="3400" b="1" dirty="0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fr-BE" sz="3400" b="1" dirty="0" err="1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integrated</a:t>
            </a:r>
            <a:r>
              <a:rPr lang="fr-BE" sz="3400" b="1" dirty="0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fr-BE" sz="3400" b="1" dirty="0" err="1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community</a:t>
            </a:r>
            <a:r>
              <a:rPr lang="fr-BE" sz="3400" b="1" dirty="0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care</a:t>
            </a:r>
            <a:endParaRPr lang="fr-BE" sz="3400" b="1" dirty="0">
              <a:solidFill>
                <a:srgbClr val="004E9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Espace réservé du texte 6"/>
          <p:cNvSpPr txBox="1">
            <a:spLocks/>
          </p:cNvSpPr>
          <p:nvPr/>
        </p:nvSpPr>
        <p:spPr>
          <a:xfrm>
            <a:off x="1475656" y="1736812"/>
            <a:ext cx="6624414" cy="32400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Need to including equity in health within the community and </a:t>
            </a:r>
            <a:r>
              <a:rPr lang="en-US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not only clinical quality improvement and cost </a:t>
            </a:r>
            <a:r>
              <a:rPr lang="en-US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reduction. </a:t>
            </a:r>
          </a:p>
          <a:p>
            <a:r>
              <a:rPr lang="en-US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Looking at community mechanisms financing and / or resource in kind sharing (with the “good” effect of reciprocity). This give long term “return” by potentially decreasing cost of low-value or avoidable care… </a:t>
            </a:r>
          </a:p>
          <a:p>
            <a:r>
              <a:rPr lang="en-US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To build-up that mechanisms, key principles of place-based governance prevails</a:t>
            </a:r>
          </a:p>
        </p:txBody>
      </p:sp>
      <p:sp>
        <p:nvSpPr>
          <p:cNvPr id="4" name="Rectangle 3"/>
          <p:cNvSpPr/>
          <p:nvPr/>
        </p:nvSpPr>
        <p:spPr>
          <a:xfrm>
            <a:off x="468052" y="5590981"/>
            <a:ext cx="8424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Nichols </a:t>
            </a:r>
            <a:r>
              <a:rPr lang="en-US" dirty="0"/>
              <a:t>LM, Taylor LA. Social Determinants As Public Goods: A New Approach To Financing Key Investments In Healthy Communities. </a:t>
            </a:r>
            <a:r>
              <a:rPr lang="en-US" i="1" dirty="0"/>
              <a:t>Health </a:t>
            </a:r>
            <a:r>
              <a:rPr lang="en-US" i="1" dirty="0" err="1"/>
              <a:t>Aff</a:t>
            </a:r>
            <a:r>
              <a:rPr lang="en-US" dirty="0"/>
              <a:t> 2018; </a:t>
            </a:r>
            <a:r>
              <a:rPr lang="en-US" b="1" dirty="0"/>
              <a:t>37</a:t>
            </a:r>
            <a:r>
              <a:rPr lang="en-US" dirty="0"/>
              <a:t>: 1223–30.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3833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14"/>
          <p:cNvSpPr txBox="1">
            <a:spLocks/>
          </p:cNvSpPr>
          <p:nvPr/>
        </p:nvSpPr>
        <p:spPr>
          <a:xfrm>
            <a:off x="611560" y="2672916"/>
            <a:ext cx="7200800" cy="546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ctr" defTabSz="914400" rtl="0" eaLnBrk="1" latinLnBrk="0" hangingPunct="1">
              <a:buNone/>
              <a:defRPr sz="4000" b="1" kern="1200" baseline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3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From medicine to positive health: </a:t>
            </a:r>
          </a:p>
          <a:p>
            <a:pPr algn="r"/>
            <a:r>
              <a:rPr lang="en-GB" sz="3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how can integrated community care contribute? </a:t>
            </a:r>
            <a:endParaRPr lang="en-GB" sz="3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14"/>
          <p:cNvSpPr txBox="1">
            <a:spLocks/>
          </p:cNvSpPr>
          <p:nvPr/>
        </p:nvSpPr>
        <p:spPr>
          <a:xfrm>
            <a:off x="3131840" y="3855008"/>
            <a:ext cx="4680520" cy="54610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0" kern="1200" baseline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 smtClean="0"/>
              <a:t>Jean Macq </a:t>
            </a:r>
          </a:p>
          <a:p>
            <a:r>
              <a:rPr lang="fr-BE" dirty="0" smtClean="0">
                <a:hlinkClick r:id="rId3"/>
              </a:rPr>
              <a:t>Jean.macq@uclouvain.be</a:t>
            </a:r>
            <a:r>
              <a:rPr lang="fr-BE" dirty="0" smtClean="0"/>
              <a:t> </a:t>
            </a:r>
          </a:p>
          <a:p>
            <a:r>
              <a:rPr lang="fr-BE" dirty="0" smtClean="0"/>
              <a:t>IRSS-</a:t>
            </a:r>
            <a:r>
              <a:rPr lang="fr-BE" dirty="0" err="1" smtClean="0"/>
              <a:t>UCLouvain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895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5"/>
          <p:cNvSpPr>
            <a:spLocks noGrp="1"/>
          </p:cNvSpPr>
          <p:nvPr>
            <p:ph type="title" idx="4294967295"/>
          </p:nvPr>
        </p:nvSpPr>
        <p:spPr>
          <a:xfrm>
            <a:off x="1763688" y="476672"/>
            <a:ext cx="6480175" cy="792163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GB" sz="3400" b="1" dirty="0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Challenges ahead</a:t>
            </a:r>
            <a:endParaRPr lang="en-GB" sz="3400" b="1" dirty="0">
              <a:solidFill>
                <a:srgbClr val="004E9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Espace réservé du texte 6"/>
          <p:cNvSpPr txBox="1">
            <a:spLocks/>
          </p:cNvSpPr>
          <p:nvPr/>
        </p:nvSpPr>
        <p:spPr>
          <a:xfrm>
            <a:off x="1475656" y="1736812"/>
            <a:ext cx="6624414" cy="32400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Choosing </a:t>
            </a:r>
            <a:r>
              <a:rPr lang="en-US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 right geographic scale is not obvious</a:t>
            </a:r>
          </a:p>
          <a:p>
            <a:r>
              <a:rPr lang="en-US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This type of approach requires </a:t>
            </a:r>
            <a:r>
              <a:rPr lang="en-US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some degree of patience </a:t>
            </a:r>
            <a:r>
              <a:rPr lang="en-US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before “returns” or “benefits” </a:t>
            </a:r>
            <a:r>
              <a:rPr lang="en-US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are realized</a:t>
            </a:r>
          </a:p>
          <a:p>
            <a:r>
              <a:rPr lang="en-US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This </a:t>
            </a:r>
            <a:r>
              <a:rPr lang="en-US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kind of </a:t>
            </a:r>
            <a:r>
              <a:rPr lang="en-US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upstream approach often require </a:t>
            </a:r>
            <a:r>
              <a:rPr lang="en-US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statutory </a:t>
            </a:r>
            <a:r>
              <a:rPr lang="en-US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changes, particularly to </a:t>
            </a:r>
            <a:r>
              <a:rPr lang="en-US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 scope of services </a:t>
            </a:r>
            <a:r>
              <a:rPr lang="en-US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that public payers can </a:t>
            </a:r>
            <a:r>
              <a:rPr lang="en-US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pay for.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68052" y="5590981"/>
            <a:ext cx="8424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Nichols </a:t>
            </a:r>
            <a:r>
              <a:rPr lang="en-US" dirty="0"/>
              <a:t>LM, Taylor LA. Social Determinants As Public Goods: A New Approach To Financing Key Investments In Healthy Communities. </a:t>
            </a:r>
            <a:r>
              <a:rPr lang="en-US" i="1" dirty="0"/>
              <a:t>Health </a:t>
            </a:r>
            <a:r>
              <a:rPr lang="en-US" i="1" dirty="0" err="1"/>
              <a:t>Aff</a:t>
            </a:r>
            <a:r>
              <a:rPr lang="en-US" dirty="0"/>
              <a:t> 2018; </a:t>
            </a:r>
            <a:r>
              <a:rPr lang="en-US" b="1" dirty="0"/>
              <a:t>37</a:t>
            </a:r>
            <a:r>
              <a:rPr lang="en-US" dirty="0"/>
              <a:t>: 1223–30.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5711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5"/>
          <p:cNvSpPr>
            <a:spLocks noGrp="1"/>
          </p:cNvSpPr>
          <p:nvPr>
            <p:ph type="title" idx="4294967295"/>
          </p:nvPr>
        </p:nvSpPr>
        <p:spPr>
          <a:xfrm>
            <a:off x="2663825" y="620688"/>
            <a:ext cx="6480175" cy="792163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BE" sz="3200" b="1" dirty="0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Key points</a:t>
            </a:r>
            <a:endParaRPr lang="fr-BE" sz="3200" b="1" dirty="0">
              <a:solidFill>
                <a:srgbClr val="004E9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Espace réservé du texte 6"/>
          <p:cNvSpPr txBox="1">
            <a:spLocks/>
          </p:cNvSpPr>
          <p:nvPr/>
        </p:nvSpPr>
        <p:spPr>
          <a:xfrm>
            <a:off x="1692002" y="1484784"/>
            <a:ext cx="6624414" cy="32400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 dynamic and positive perspective of health and consequences on enhancing social cohesion through </a:t>
            </a:r>
            <a:r>
              <a:rPr lang="en-GB" sz="210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community </a:t>
            </a:r>
            <a:r>
              <a:rPr lang="en-GB" sz="210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strengthening </a:t>
            </a:r>
            <a:endParaRPr lang="en-GB" sz="2100" dirty="0" smtClean="0">
              <a:solidFill>
                <a:srgbClr val="004E9C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r>
              <a:rPr lang="en-GB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 future contribution of medicine to health: between the 4P’s and proximity providers as part of a social system ty integrated care as a way forward? </a:t>
            </a:r>
          </a:p>
          <a:p>
            <a:r>
              <a:rPr lang="en-GB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 4P’s as mainstream because driving force to establish healthcare priorities is not (only) to improve health</a:t>
            </a:r>
          </a:p>
          <a:p>
            <a:r>
              <a:rPr lang="en-GB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Community integrated care and proximity providers: how? Place-based governance? Financing?</a:t>
            </a:r>
          </a:p>
        </p:txBody>
      </p:sp>
    </p:spTree>
    <p:extLst>
      <p:ext uri="{BB962C8B-B14F-4D97-AF65-F5344CB8AC3E}">
        <p14:creationId xmlns:p14="http://schemas.microsoft.com/office/powerpoint/2010/main" val="27651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5"/>
          <p:cNvSpPr>
            <a:spLocks noGrp="1"/>
          </p:cNvSpPr>
          <p:nvPr>
            <p:ph type="title" idx="4294967295"/>
          </p:nvPr>
        </p:nvSpPr>
        <p:spPr>
          <a:xfrm>
            <a:off x="2663825" y="1412875"/>
            <a:ext cx="6480175" cy="792163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BE" sz="3200" b="1" dirty="0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Key points</a:t>
            </a:r>
            <a:endParaRPr lang="fr-BE" sz="3200" b="1" dirty="0">
              <a:solidFill>
                <a:srgbClr val="004E9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Espace réservé du texte 6"/>
          <p:cNvSpPr txBox="1">
            <a:spLocks/>
          </p:cNvSpPr>
          <p:nvPr/>
        </p:nvSpPr>
        <p:spPr>
          <a:xfrm>
            <a:off x="1692002" y="2312876"/>
            <a:ext cx="6624414" cy="32400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 dynamic and positive perspective of health and consequences on enhancing social cohesion through community strengthening </a:t>
            </a:r>
          </a:p>
          <a:p>
            <a:r>
              <a:rPr lang="en-GB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 future contribution of medicine to health: between the 4P’s and proximity providers as part of a social system ty integrated care as a way forward? </a:t>
            </a:r>
          </a:p>
          <a:p>
            <a:r>
              <a:rPr lang="en-GB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 4P’s as mainstream because driving force to establish healthcare priorities is not (only) to improve health</a:t>
            </a:r>
          </a:p>
          <a:p>
            <a:r>
              <a:rPr lang="en-GB" sz="2100" dirty="0" smtClean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Community integrated care and proximity providers: how? Place-based governance? Financing?</a:t>
            </a:r>
          </a:p>
        </p:txBody>
      </p:sp>
    </p:spTree>
    <p:extLst>
      <p:ext uri="{BB962C8B-B14F-4D97-AF65-F5344CB8AC3E}">
        <p14:creationId xmlns:p14="http://schemas.microsoft.com/office/powerpoint/2010/main" val="2230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14"/>
          <p:cNvSpPr txBox="1">
            <a:spLocks/>
          </p:cNvSpPr>
          <p:nvPr/>
        </p:nvSpPr>
        <p:spPr>
          <a:xfrm>
            <a:off x="611560" y="2672916"/>
            <a:ext cx="7200800" cy="546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ctr" defTabSz="914400" rtl="0" eaLnBrk="1" latinLnBrk="0" hangingPunct="1">
              <a:buNone/>
              <a:defRPr sz="4000" b="1" kern="1200" baseline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3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(Positive) health and social determinants: </a:t>
            </a:r>
          </a:p>
          <a:p>
            <a:pPr algn="r"/>
            <a:r>
              <a:rPr lang="en-GB" sz="3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largely accepted? </a:t>
            </a:r>
            <a:endParaRPr lang="en-GB" sz="3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14"/>
          <p:cNvSpPr txBox="1">
            <a:spLocks/>
          </p:cNvSpPr>
          <p:nvPr/>
        </p:nvSpPr>
        <p:spPr>
          <a:xfrm>
            <a:off x="3131840" y="3855008"/>
            <a:ext cx="4680520" cy="54610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0" kern="1200" baseline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5120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/>
          <p:cNvGrpSpPr/>
          <p:nvPr/>
        </p:nvGrpSpPr>
        <p:grpSpPr>
          <a:xfrm>
            <a:off x="685192" y="1481010"/>
            <a:ext cx="7667229" cy="3709428"/>
            <a:chOff x="3717064" y="967311"/>
            <a:chExt cx="7916482" cy="3866609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16549" y="3224141"/>
              <a:ext cx="2258442" cy="1270374"/>
            </a:xfrm>
            <a:prstGeom prst="rect">
              <a:avLst/>
            </a:prstGeom>
          </p:spPr>
        </p:pic>
        <p:sp>
          <p:nvSpPr>
            <p:cNvPr id="4" name="ZoneTexte 3"/>
            <p:cNvSpPr txBox="1"/>
            <p:nvPr/>
          </p:nvSpPr>
          <p:spPr>
            <a:xfrm rot="18983832">
              <a:off x="3717064" y="3033363"/>
              <a:ext cx="1015467" cy="38498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algn="ctr"/>
            </a:lstStyle>
            <a:p>
              <a:r>
                <a:rPr lang="en-GB" dirty="0" smtClean="0"/>
                <a:t>health</a:t>
              </a:r>
              <a:endParaRPr lang="en-GB" dirty="0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74991" y="2381130"/>
              <a:ext cx="1775038" cy="998459"/>
            </a:xfrm>
            <a:prstGeom prst="rect">
              <a:avLst/>
            </a:prstGeom>
          </p:spPr>
        </p:pic>
        <p:sp>
          <p:nvSpPr>
            <p:cNvPr id="7" name="ZoneTexte 6"/>
            <p:cNvSpPr txBox="1"/>
            <p:nvPr/>
          </p:nvSpPr>
          <p:spPr>
            <a:xfrm>
              <a:off x="4470067" y="4448938"/>
              <a:ext cx="1551406" cy="38498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Development</a:t>
              </a:r>
              <a:endParaRPr lang="en-GB" dirty="0"/>
            </a:p>
          </p:txBody>
        </p:sp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575647" y="1408711"/>
              <a:ext cx="1775038" cy="998459"/>
            </a:xfrm>
            <a:prstGeom prst="rect">
              <a:avLst/>
            </a:prstGeom>
          </p:spPr>
        </p:pic>
        <p:sp>
          <p:nvSpPr>
            <p:cNvPr id="5" name="Forme libre 4"/>
            <p:cNvSpPr/>
            <p:nvPr/>
          </p:nvSpPr>
          <p:spPr>
            <a:xfrm>
              <a:off x="5376672" y="1559909"/>
              <a:ext cx="5001768" cy="2033683"/>
            </a:xfrm>
            <a:custGeom>
              <a:avLst/>
              <a:gdLst>
                <a:gd name="connsiteX0" fmla="*/ 0 w 5001768"/>
                <a:gd name="connsiteY0" fmla="*/ 2033683 h 2033683"/>
                <a:gd name="connsiteX1" fmla="*/ 621792 w 5001768"/>
                <a:gd name="connsiteY1" fmla="*/ 1421035 h 2033683"/>
                <a:gd name="connsiteX2" fmla="*/ 1316736 w 5001768"/>
                <a:gd name="connsiteY2" fmla="*/ 1704499 h 2033683"/>
                <a:gd name="connsiteX3" fmla="*/ 1664208 w 5001768"/>
                <a:gd name="connsiteY3" fmla="*/ 1338739 h 2033683"/>
                <a:gd name="connsiteX4" fmla="*/ 2596896 w 5001768"/>
                <a:gd name="connsiteY4" fmla="*/ 908971 h 2033683"/>
                <a:gd name="connsiteX5" fmla="*/ 2953512 w 5001768"/>
                <a:gd name="connsiteY5" fmla="*/ 387763 h 2033683"/>
                <a:gd name="connsiteX6" fmla="*/ 3639312 w 5001768"/>
                <a:gd name="connsiteY6" fmla="*/ 963835 h 2033683"/>
                <a:gd name="connsiteX7" fmla="*/ 4279392 w 5001768"/>
                <a:gd name="connsiteY7" fmla="*/ 122587 h 2033683"/>
                <a:gd name="connsiteX8" fmla="*/ 5001768 w 5001768"/>
                <a:gd name="connsiteY8" fmla="*/ 22003 h 2033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01768" h="2033683">
                  <a:moveTo>
                    <a:pt x="0" y="2033683"/>
                  </a:moveTo>
                  <a:cubicBezTo>
                    <a:pt x="201168" y="1754791"/>
                    <a:pt x="402336" y="1475899"/>
                    <a:pt x="621792" y="1421035"/>
                  </a:cubicBezTo>
                  <a:cubicBezTo>
                    <a:pt x="841248" y="1366171"/>
                    <a:pt x="1143000" y="1718215"/>
                    <a:pt x="1316736" y="1704499"/>
                  </a:cubicBezTo>
                  <a:cubicBezTo>
                    <a:pt x="1490472" y="1690783"/>
                    <a:pt x="1450848" y="1471327"/>
                    <a:pt x="1664208" y="1338739"/>
                  </a:cubicBezTo>
                  <a:cubicBezTo>
                    <a:pt x="1877568" y="1206151"/>
                    <a:pt x="2382012" y="1067467"/>
                    <a:pt x="2596896" y="908971"/>
                  </a:cubicBezTo>
                  <a:cubicBezTo>
                    <a:pt x="2811780" y="750475"/>
                    <a:pt x="2779776" y="378619"/>
                    <a:pt x="2953512" y="387763"/>
                  </a:cubicBezTo>
                  <a:cubicBezTo>
                    <a:pt x="3127248" y="396907"/>
                    <a:pt x="3418332" y="1008031"/>
                    <a:pt x="3639312" y="963835"/>
                  </a:cubicBezTo>
                  <a:cubicBezTo>
                    <a:pt x="3860292" y="919639"/>
                    <a:pt x="4052316" y="279559"/>
                    <a:pt x="4279392" y="122587"/>
                  </a:cubicBezTo>
                  <a:cubicBezTo>
                    <a:pt x="4506468" y="-34385"/>
                    <a:pt x="4754118" y="-6191"/>
                    <a:pt x="5001768" y="22003"/>
                  </a:cubicBezTo>
                </a:path>
              </a:pathLst>
            </a:custGeom>
            <a:noFill/>
            <a:ln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0001711" y="967311"/>
              <a:ext cx="1631835" cy="673718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Life course - dynamic</a:t>
              </a:r>
              <a:endParaRPr lang="en-GB" dirty="0"/>
            </a:p>
          </p:txBody>
        </p:sp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891843" y="3773924"/>
              <a:ext cx="418669" cy="565250"/>
            </a:xfrm>
            <a:prstGeom prst="rect">
              <a:avLst/>
            </a:prstGeom>
          </p:spPr>
        </p:pic>
      </p:grpSp>
      <p:sp>
        <p:nvSpPr>
          <p:cNvPr id="32" name="ZoneTexte 31"/>
          <p:cNvSpPr txBox="1"/>
          <p:nvPr/>
        </p:nvSpPr>
        <p:spPr>
          <a:xfrm>
            <a:off x="5328084" y="3100054"/>
            <a:ext cx="155746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« ecological »</a:t>
            </a:r>
          </a:p>
          <a:p>
            <a:pPr algn="ctr"/>
            <a:r>
              <a:rPr lang="en-GB" dirty="0" smtClean="0"/>
              <a:t>adaptation</a:t>
            </a:r>
            <a:endParaRPr lang="en-GB" dirty="0"/>
          </a:p>
        </p:txBody>
      </p:sp>
      <p:sp>
        <p:nvSpPr>
          <p:cNvPr id="33" name="ZoneTexte 32"/>
          <p:cNvSpPr txBox="1"/>
          <p:nvPr/>
        </p:nvSpPr>
        <p:spPr>
          <a:xfrm>
            <a:off x="2811864" y="3729806"/>
            <a:ext cx="1940156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Values</a:t>
            </a:r>
          </a:p>
          <a:p>
            <a:pPr algn="ctr"/>
            <a:r>
              <a:rPr lang="en-GB" dirty="0" smtClean="0"/>
              <a:t>Culture </a:t>
            </a:r>
          </a:p>
          <a:p>
            <a:pPr algn="ctr"/>
            <a:r>
              <a:rPr lang="en-GB" dirty="0" smtClean="0"/>
              <a:t>« sense-making »</a:t>
            </a:r>
            <a:endParaRPr lang="en-GB" dirty="0"/>
          </a:p>
        </p:txBody>
      </p:sp>
      <p:sp>
        <p:nvSpPr>
          <p:cNvPr id="17" name="Titre 5"/>
          <p:cNvSpPr txBox="1">
            <a:spLocks/>
          </p:cNvSpPr>
          <p:nvPr/>
        </p:nvSpPr>
        <p:spPr>
          <a:xfrm>
            <a:off x="2628329" y="692696"/>
            <a:ext cx="6480175" cy="7921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b="1" dirty="0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Positive approach of health – Key concepts? </a:t>
            </a:r>
            <a:endParaRPr lang="en-GB" sz="3200" b="1" dirty="0">
              <a:solidFill>
                <a:srgbClr val="004E9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92546" y="5256593"/>
            <a:ext cx="6606480" cy="1379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indent="-406400">
              <a:lnSpc>
                <a:spcPct val="107000"/>
              </a:lnSpc>
              <a:spcAft>
                <a:spcPts val="800"/>
              </a:spcAft>
            </a:pP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	Huber, M ; </a:t>
            </a:r>
            <a:r>
              <a:rPr lang="en-GB" sz="1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Knottnerus</a:t>
            </a: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J. How should we define ‘health’? </a:t>
            </a:r>
            <a:r>
              <a:rPr lang="en-GB" sz="12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Bmj</a:t>
            </a: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2010; </a:t>
            </a:r>
            <a:r>
              <a:rPr lang="en-GB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341</a:t>
            </a: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c4303–c4303.</a:t>
            </a:r>
            <a:endParaRPr lang="en-GB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6400" indent="-406400">
              <a:lnSpc>
                <a:spcPct val="107000"/>
              </a:lnSpc>
              <a:spcAft>
                <a:spcPts val="800"/>
              </a:spcAft>
            </a:pP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	</a:t>
            </a:r>
            <a:r>
              <a:rPr lang="en-GB" sz="1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Halfon</a:t>
            </a: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N. Part 1: Context and Background The Emerging Theoretical Framework of Life Course Health Development. DOI:10.1007/978-3-319-47143-3_2.</a:t>
            </a:r>
            <a:endParaRPr lang="en-GB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6400" indent="-406400">
              <a:lnSpc>
                <a:spcPct val="107000"/>
              </a:lnSpc>
              <a:spcAft>
                <a:spcPts val="800"/>
              </a:spcAft>
            </a:pP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	Martin C, </a:t>
            </a:r>
            <a:r>
              <a:rPr lang="en-GB" sz="1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Sturmberg</a:t>
            </a: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J. Complex adaptive chronic care. </a:t>
            </a:r>
            <a:r>
              <a:rPr lang="en-GB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 </a:t>
            </a:r>
            <a:r>
              <a:rPr lang="en-GB" sz="12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</a:t>
            </a:r>
            <a:r>
              <a:rPr lang="en-GB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Clin</a:t>
            </a:r>
            <a:r>
              <a:rPr lang="en-GB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Pract</a:t>
            </a: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2009; </a:t>
            </a:r>
            <a:r>
              <a:rPr lang="en-GB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571–7.</a:t>
            </a:r>
            <a:endParaRPr lang="en-GB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6400" indent="-406400">
              <a:lnSpc>
                <a:spcPct val="107000"/>
              </a:lnSpc>
              <a:spcAft>
                <a:spcPts val="800"/>
              </a:spcAft>
            </a:pP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	Evans RG, </a:t>
            </a:r>
            <a:r>
              <a:rPr lang="en-GB" sz="1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Stoddart</a:t>
            </a: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GL. Producing health, consuming health care. </a:t>
            </a:r>
            <a:r>
              <a:rPr lang="en-GB" sz="12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</a:t>
            </a:r>
            <a:r>
              <a:rPr lang="en-GB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Sci</a:t>
            </a:r>
            <a:r>
              <a:rPr lang="en-GB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Med</a:t>
            </a: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1990; </a:t>
            </a:r>
            <a:r>
              <a:rPr lang="en-GB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GB" sz="1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1347–63.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22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603" y="2654518"/>
            <a:ext cx="6144745" cy="3258757"/>
          </a:xfrm>
        </p:spPr>
      </p:pic>
      <p:sp>
        <p:nvSpPr>
          <p:cNvPr id="5" name="Rectangle 4"/>
          <p:cNvSpPr/>
          <p:nvPr/>
        </p:nvSpPr>
        <p:spPr>
          <a:xfrm>
            <a:off x="1193292" y="6145787"/>
            <a:ext cx="7159752" cy="487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Berkman LF, Glass T, Brissette I,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Seeman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TE.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social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integration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Durkheim in the new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millennium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Soc.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Sci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Med. 2000;51:843–57. </a:t>
            </a:r>
            <a:endParaRPr lang="fr-B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Flèche droite 5"/>
          <p:cNvSpPr/>
          <p:nvPr/>
        </p:nvSpPr>
        <p:spPr>
          <a:xfrm flipH="1">
            <a:off x="5636682" y="5803544"/>
            <a:ext cx="555498" cy="397764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7" name="Flèche droite 6"/>
          <p:cNvSpPr/>
          <p:nvPr/>
        </p:nvSpPr>
        <p:spPr>
          <a:xfrm flipH="1">
            <a:off x="4031940" y="5731536"/>
            <a:ext cx="555498" cy="397764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sz="1350"/>
          </a:p>
        </p:txBody>
      </p:sp>
      <p:sp>
        <p:nvSpPr>
          <p:cNvPr id="8" name="ZoneTexte 7"/>
          <p:cNvSpPr txBox="1"/>
          <p:nvPr/>
        </p:nvSpPr>
        <p:spPr>
          <a:xfrm>
            <a:off x="6228184" y="108194"/>
            <a:ext cx="24140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050" dirty="0"/>
              <a:t>J. Macq – IRSS-UCL 2018</a:t>
            </a:r>
          </a:p>
        </p:txBody>
      </p:sp>
      <p:sp>
        <p:nvSpPr>
          <p:cNvPr id="9" name="Titre 5"/>
          <p:cNvSpPr txBox="1">
            <a:spLocks/>
          </p:cNvSpPr>
          <p:nvPr/>
        </p:nvSpPr>
        <p:spPr>
          <a:xfrm>
            <a:off x="1655677" y="404664"/>
            <a:ext cx="7452828" cy="7921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From person to people and community </a:t>
            </a:r>
            <a:r>
              <a:rPr lang="en-US" sz="3200" b="1" dirty="0" err="1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centred</a:t>
            </a:r>
            <a:r>
              <a:rPr lang="en-US" sz="3200" b="1" dirty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social environmental multilevel interactions</a:t>
            </a:r>
            <a:endParaRPr lang="fr-BE" sz="3200" b="1" dirty="0">
              <a:solidFill>
                <a:srgbClr val="004E9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08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603" y="2654518"/>
            <a:ext cx="6144745" cy="3258757"/>
          </a:xfrm>
        </p:spPr>
      </p:pic>
      <p:sp>
        <p:nvSpPr>
          <p:cNvPr id="5" name="Rectangle 4"/>
          <p:cNvSpPr/>
          <p:nvPr/>
        </p:nvSpPr>
        <p:spPr>
          <a:xfrm>
            <a:off x="1193292" y="6145787"/>
            <a:ext cx="7159752" cy="487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Berkman LF, Glass T, Brissette I,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Seeman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TE.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social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integration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Durkheim in the new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millennium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Soc.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Sci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Med. 2000;51:843–57. </a:t>
            </a:r>
            <a:endParaRPr lang="fr-B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28184" y="108194"/>
            <a:ext cx="24140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050" dirty="0"/>
              <a:t>J. Macq – IRSS-UCL 2018</a:t>
            </a:r>
          </a:p>
        </p:txBody>
      </p:sp>
      <p:sp>
        <p:nvSpPr>
          <p:cNvPr id="9" name="Titre 5"/>
          <p:cNvSpPr txBox="1">
            <a:spLocks/>
          </p:cNvSpPr>
          <p:nvPr/>
        </p:nvSpPr>
        <p:spPr>
          <a:xfrm>
            <a:off x="1655677" y="404664"/>
            <a:ext cx="7452828" cy="7921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From person to people and community </a:t>
            </a:r>
            <a:r>
              <a:rPr lang="en-US" sz="3200" b="1" dirty="0" err="1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centred</a:t>
            </a:r>
            <a:r>
              <a:rPr lang="en-US" sz="3200" b="1" dirty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social environmental multilevel interactions</a:t>
            </a:r>
            <a:endParaRPr lang="fr-BE" sz="3200" b="1" dirty="0">
              <a:solidFill>
                <a:srgbClr val="004E9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472100" y="1916832"/>
            <a:ext cx="2196244" cy="4068452"/>
          </a:xfrm>
          <a:prstGeom prst="round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Disease, patient </a:t>
            </a:r>
            <a:r>
              <a:rPr lang="en-US" dirty="0" err="1" smtClean="0">
                <a:solidFill>
                  <a:schemeClr val="tx1"/>
                </a:solidFill>
              </a:rPr>
              <a:t>centred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care </a:t>
            </a:r>
          </a:p>
        </p:txBody>
      </p:sp>
    </p:spTree>
    <p:extLst>
      <p:ext uri="{BB962C8B-B14F-4D97-AF65-F5344CB8AC3E}">
        <p14:creationId xmlns:p14="http://schemas.microsoft.com/office/powerpoint/2010/main" val="182039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603" y="2654518"/>
            <a:ext cx="6144745" cy="3258757"/>
          </a:xfrm>
        </p:spPr>
      </p:pic>
      <p:sp>
        <p:nvSpPr>
          <p:cNvPr id="5" name="Rectangle 4"/>
          <p:cNvSpPr/>
          <p:nvPr/>
        </p:nvSpPr>
        <p:spPr>
          <a:xfrm>
            <a:off x="1193292" y="6145787"/>
            <a:ext cx="7159752" cy="487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Berkman LF, Glass T, Brissette I,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Seeman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TE.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social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integration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health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Durkheim in the new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millennium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Soc. </a:t>
            </a:r>
            <a:r>
              <a:rPr lang="fr-BE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Sci</a:t>
            </a:r>
            <a:r>
              <a:rPr lang="fr-BE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Med. 2000;51:843–57. </a:t>
            </a:r>
            <a:endParaRPr lang="fr-B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28184" y="108194"/>
            <a:ext cx="24140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BE" sz="1050" dirty="0"/>
              <a:t>J. Macq – IRSS-UCL 2018</a:t>
            </a:r>
          </a:p>
        </p:txBody>
      </p:sp>
      <p:sp>
        <p:nvSpPr>
          <p:cNvPr id="9" name="Titre 5"/>
          <p:cNvSpPr txBox="1">
            <a:spLocks/>
          </p:cNvSpPr>
          <p:nvPr/>
        </p:nvSpPr>
        <p:spPr>
          <a:xfrm>
            <a:off x="1655677" y="404664"/>
            <a:ext cx="7452828" cy="7921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From person to people and community </a:t>
            </a:r>
            <a:r>
              <a:rPr lang="en-US" sz="3200" b="1" dirty="0" err="1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centred</a:t>
            </a:r>
            <a:r>
              <a:rPr lang="en-US" sz="3200" b="1" dirty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social environmental multilevel interactions</a:t>
            </a:r>
            <a:endParaRPr lang="fr-BE" sz="3200" b="1" dirty="0">
              <a:solidFill>
                <a:srgbClr val="004E9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846102" y="1916832"/>
            <a:ext cx="4858246" cy="406845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BE" dirty="0">
                <a:solidFill>
                  <a:schemeClr val="tx1"/>
                </a:solidFill>
              </a:rPr>
              <a:t>People and </a:t>
            </a:r>
            <a:r>
              <a:rPr lang="fr-BE" dirty="0" err="1">
                <a:solidFill>
                  <a:schemeClr val="tx1"/>
                </a:solidFill>
              </a:rPr>
              <a:t>community</a:t>
            </a:r>
            <a:r>
              <a:rPr lang="fr-BE" dirty="0">
                <a:solidFill>
                  <a:schemeClr val="tx1"/>
                </a:solidFill>
              </a:rPr>
              <a:t> care</a:t>
            </a:r>
          </a:p>
        </p:txBody>
      </p:sp>
    </p:spTree>
    <p:extLst>
      <p:ext uri="{BB962C8B-B14F-4D97-AF65-F5344CB8AC3E}">
        <p14:creationId xmlns:p14="http://schemas.microsoft.com/office/powerpoint/2010/main" val="17540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83668" y="365127"/>
            <a:ext cx="6931682" cy="1083654"/>
          </a:xfrm>
        </p:spPr>
        <p:txBody>
          <a:bodyPr/>
          <a:lstStyle/>
          <a:p>
            <a:pPr algn="l"/>
            <a:r>
              <a:rPr lang="en-GB" sz="3200" b="1" dirty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Consequences of developing people and community </a:t>
            </a:r>
            <a:r>
              <a:rPr lang="en-GB" sz="3200" b="1" dirty="0" smtClean="0">
                <a:solidFill>
                  <a:srgbClr val="004E9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care</a:t>
            </a:r>
            <a:endParaRPr lang="en-GB" sz="3200" b="1" dirty="0">
              <a:solidFill>
                <a:srgbClr val="004E9C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Time-frame </a:t>
            </a:r>
          </a:p>
          <a:p>
            <a:pPr lvl="1"/>
            <a:r>
              <a:rPr lang="en-GB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Not limited to the onset of a disease or a health problem</a:t>
            </a:r>
          </a:p>
          <a:p>
            <a:pPr lvl="1"/>
            <a:r>
              <a:rPr lang="en-GB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Lifelong and sometimes between generation </a:t>
            </a:r>
          </a:p>
          <a:p>
            <a:r>
              <a:rPr lang="en-GB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Content of the package: </a:t>
            </a:r>
          </a:p>
          <a:p>
            <a:pPr lvl="1"/>
            <a:r>
              <a:rPr lang="en-GB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Individual care and support</a:t>
            </a:r>
          </a:p>
          <a:p>
            <a:pPr lvl="2"/>
            <a:r>
              <a:rPr lang="en-GB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Curative and preventive services </a:t>
            </a:r>
          </a:p>
          <a:p>
            <a:pPr lvl="2"/>
            <a:r>
              <a:rPr lang="en-GB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Health promotion  </a:t>
            </a:r>
          </a:p>
          <a:p>
            <a:pPr lvl="2"/>
            <a:r>
              <a:rPr lang="en-GB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« wellbeing » services (support to ADL and IADL)  </a:t>
            </a:r>
          </a:p>
          <a:p>
            <a:pPr lvl="1"/>
            <a:r>
              <a:rPr lang="en-GB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Involvement of community: </a:t>
            </a:r>
          </a:p>
          <a:p>
            <a:pPr lvl="2"/>
            <a:r>
              <a:rPr lang="en-GB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Solidarity enhancement as a form of caring the people in need </a:t>
            </a:r>
          </a:p>
          <a:p>
            <a:pPr lvl="2"/>
            <a:r>
              <a:rPr lang="en-GB" sz="2100" dirty="0">
                <a:solidFill>
                  <a:srgbClr val="004E9C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Assets based care as a form of people empowerment</a:t>
            </a:r>
          </a:p>
          <a:p>
            <a:pPr lvl="2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724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nd génér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 image + tex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2 images + 2 tex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Titre + puc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Titre + numéro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Divers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Divers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 marL="0" indent="0">
          <a:buNone/>
          <a:defRPr sz="2200" dirty="0" err="1" smtClean="0">
            <a:solidFill>
              <a:srgbClr val="004E9C"/>
            </a:solidFill>
            <a:latin typeface="Arial" panose="020B0604020202020204" pitchFamily="34" charset="0"/>
            <a:ea typeface="Arial Unicode MS" panose="020B0604020202020204" pitchFamily="34" charset="-128"/>
            <a:cs typeface="Arial" panose="020B0604020202020204" pitchFamily="34" charset="0"/>
          </a:defRPr>
        </a:defPPr>
      </a:lstStyle>
    </a:txDef>
  </a:objectDefaults>
  <a:extraClrSchemeLst/>
</a:theme>
</file>

<file path=ppt/theme/theme16.xml><?xml version="1.0" encoding="utf-8"?>
<a:theme xmlns:a="http://schemas.openxmlformats.org/drawingml/2006/main" name="Numérotation 2 colonn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Divers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Image + tablea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ge U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om du ppt + n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it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itre, sous-titre, fac/entit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 im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4 im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2 im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</TotalTime>
  <Words>999</Words>
  <Application>Microsoft Office PowerPoint</Application>
  <PresentationFormat>On-screen Show (4:3)</PresentationFormat>
  <Paragraphs>147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18</vt:i4>
      </vt:variant>
      <vt:variant>
        <vt:lpstr>Slide Titles</vt:lpstr>
      </vt:variant>
      <vt:variant>
        <vt:i4>21</vt:i4>
      </vt:variant>
    </vt:vector>
  </HeadingPairs>
  <TitlesOfParts>
    <vt:vector size="39" baseType="lpstr">
      <vt:lpstr>Fond général</vt:lpstr>
      <vt:lpstr>Page UCL</vt:lpstr>
      <vt:lpstr>nom du ppt + n°</vt:lpstr>
      <vt:lpstr>Titre</vt:lpstr>
      <vt:lpstr>Titre, sous-titre, fac/entité</vt:lpstr>
      <vt:lpstr>logo</vt:lpstr>
      <vt:lpstr>1 image</vt:lpstr>
      <vt:lpstr>4 images</vt:lpstr>
      <vt:lpstr>2 images</vt:lpstr>
      <vt:lpstr>1 image + texte</vt:lpstr>
      <vt:lpstr>2 images + 2 textes</vt:lpstr>
      <vt:lpstr>Titre + puces</vt:lpstr>
      <vt:lpstr>Titre + numérotation</vt:lpstr>
      <vt:lpstr>Divers 1</vt:lpstr>
      <vt:lpstr>Divers 2</vt:lpstr>
      <vt:lpstr>Numérotation 2 colonnes</vt:lpstr>
      <vt:lpstr>Divers 3</vt:lpstr>
      <vt:lpstr>Image + tableau</vt:lpstr>
      <vt:lpstr>PowerPoint Presentation</vt:lpstr>
      <vt:lpstr>PowerPoint Presentation</vt:lpstr>
      <vt:lpstr>Key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Consequences of developing people and community care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Place-base governance? </vt:lpstr>
      <vt:lpstr>Key point for financing integrated community care</vt:lpstr>
      <vt:lpstr>Challenges ahead</vt:lpstr>
      <vt:lpstr>Key points</vt:lpstr>
    </vt:vector>
  </TitlesOfParts>
  <Company>Université catholique de Louvain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SIWS</dc:creator>
  <cp:lastModifiedBy>VANDENSANDE Tinne</cp:lastModifiedBy>
  <cp:revision>78</cp:revision>
  <dcterms:created xsi:type="dcterms:W3CDTF">2014-01-20T08:37:34Z</dcterms:created>
  <dcterms:modified xsi:type="dcterms:W3CDTF">2018-09-20T16:04:36Z</dcterms:modified>
</cp:coreProperties>
</file>